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sldIdLst>
    <p:sldId id="401" r:id="rId4"/>
    <p:sldId id="403" r:id="rId6"/>
    <p:sldId id="405" r:id="rId7"/>
    <p:sldId id="407" r:id="rId8"/>
    <p:sldId id="409" r:id="rId9"/>
    <p:sldId id="411" r:id="rId10"/>
    <p:sldId id="341" r:id="rId11"/>
    <p:sldId id="346" r:id="rId12"/>
    <p:sldId id="348" r:id="rId13"/>
    <p:sldId id="412" r:id="rId14"/>
    <p:sldId id="352" r:id="rId15"/>
    <p:sldId id="353" r:id="rId16"/>
    <p:sldId id="379" r:id="rId17"/>
    <p:sldId id="380" r:id="rId18"/>
    <p:sldId id="416" r:id="rId19"/>
    <p:sldId id="384" r:id="rId20"/>
    <p:sldId id="385" r:id="rId21"/>
    <p:sldId id="386" r:id="rId22"/>
    <p:sldId id="388" r:id="rId23"/>
    <p:sldId id="269" r:id="rId24"/>
    <p:sldId id="418" r:id="rId25"/>
    <p:sldId id="413" r:id="rId26"/>
    <p:sldId id="392" r:id="rId27"/>
    <p:sldId id="393" r:id="rId28"/>
    <p:sldId id="394" r:id="rId29"/>
    <p:sldId id="395" r:id="rId30"/>
    <p:sldId id="396" r:id="rId31"/>
    <p:sldId id="397" r:id="rId32"/>
    <p:sldId id="398" r:id="rId33"/>
    <p:sldId id="420" r:id="rId34"/>
  </p:sldIdLst>
  <p:sldSz cx="9144000" cy="514477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1" d="100"/>
          <a:sy n="141" d="100"/>
        </p:scale>
        <p:origin x="744" y="108"/>
      </p:cViewPr>
      <p:guideLst>
        <p:guide orient="horz" pos="1702"/>
        <p:guide pos="2861"/>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tags" Target="tags/tag11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FB9567-E316-4F98-A1D3-9623577906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72CD8-8591-4F3C-87BB-F67CE7A96C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FC6CAE6-7DBA-4B25-BB55-7DCBF772563B}"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FC6CAE6-7DBA-4B25-BB55-7DCBF772563B}"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29F30F2-4CB5-443F-BED5-2B64D08E49ED}"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514600" y="857250"/>
            <a:ext cx="4114800" cy="2314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4C8FEE-774F-412B-8D80-45EC4AA1A6D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FC6CAE6-7DBA-4B25-BB55-7DCBF772563B}"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ppt"/>
          <p:cNvPicPr>
            <a:picLocks noChangeAspect="1"/>
          </p:cNvPicPr>
          <p:nvPr userDrawn="1"/>
        </p:nvPicPr>
        <p:blipFill>
          <a:blip r:embed="rId2"/>
          <a:stretch>
            <a:fillRect/>
          </a:stretch>
        </p:blipFill>
        <p:spPr>
          <a:xfrm>
            <a:off x="476" y="0"/>
            <a:ext cx="9182576" cy="5144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85"/>
            <a:ext cx="2949178" cy="1200446"/>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752"/>
            <a:ext cx="4629150" cy="365612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1543431"/>
            <a:ext cx="2949178" cy="285939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85"/>
            <a:ext cx="2949178" cy="1200446"/>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752"/>
            <a:ext cx="4629150" cy="365612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431"/>
            <a:ext cx="2949178" cy="285939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11"/>
            <a:ext cx="1971675" cy="435995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911"/>
            <a:ext cx="5800725" cy="435995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8440"/>
            <a:ext cx="2057400" cy="273911"/>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3028950" y="4768440"/>
            <a:ext cx="3086100" cy="273911"/>
          </a:xfrm>
        </p:spPr>
        <p:txBody>
          <a:bodyPr/>
          <a:lstStyle/>
          <a:p>
            <a:endParaRPr lang="zh-CN" altLang="en-US"/>
          </a:p>
        </p:txBody>
      </p:sp>
      <p:sp>
        <p:nvSpPr>
          <p:cNvPr id="4" name="灯片编号占位符 3"/>
          <p:cNvSpPr>
            <a:spLocks noGrp="1"/>
          </p:cNvSpPr>
          <p:nvPr>
            <p:ph type="sldNum" sz="quarter" idx="12"/>
          </p:nvPr>
        </p:nvSpPr>
        <p:spPr>
          <a:xfrm>
            <a:off x="6457950" y="4768440"/>
            <a:ext cx="2057400" cy="273911"/>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80"/>
            <a:ext cx="6858000" cy="1791142"/>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2196"/>
            <a:ext cx="6858000" cy="124212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620"/>
            <a:ext cx="7886700" cy="2140081"/>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947"/>
            <a:ext cx="7886700" cy="112541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557"/>
            <a:ext cx="3886200" cy="326430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557"/>
            <a:ext cx="3886200" cy="326430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11"/>
            <a:ext cx="7886700" cy="99441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261184"/>
            <a:ext cx="3868340" cy="61808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1879270"/>
            <a:ext cx="3868340" cy="276412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261184"/>
            <a:ext cx="3887391" cy="61808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1879270"/>
            <a:ext cx="3887391" cy="276412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54" y="0"/>
            <a:ext cx="9141291" cy="514476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11"/>
            <a:ext cx="7886700" cy="99441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557"/>
            <a:ext cx="7886700" cy="326430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8440"/>
            <a:ext cx="2057400" cy="273911"/>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440"/>
            <a:ext cx="3086100" cy="2739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440"/>
            <a:ext cx="2057400" cy="273911"/>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media1.wma"/><Relationship Id="rId3" Type="http://schemas.openxmlformats.org/officeDocument/2006/relationships/audio" Target="../media/media1.wma"/><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4" Type="http://schemas.openxmlformats.org/officeDocument/2006/relationships/slideLayout" Target="../slideLayouts/slideLayout2.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2" Type="http://schemas.openxmlformats.org/officeDocument/2006/relationships/slideLayout" Target="../slideLayouts/slideLayout2.xml"/><Relationship Id="rId31" Type="http://schemas.openxmlformats.org/officeDocument/2006/relationships/tags" Target="../tags/tag56.xml"/><Relationship Id="rId30" Type="http://schemas.openxmlformats.org/officeDocument/2006/relationships/tags" Target="../tags/tag55.xml"/><Relationship Id="rId3" Type="http://schemas.openxmlformats.org/officeDocument/2006/relationships/tags" Target="../tags/tag28.xml"/><Relationship Id="rId29" Type="http://schemas.openxmlformats.org/officeDocument/2006/relationships/tags" Target="../tags/tag54.xml"/><Relationship Id="rId28" Type="http://schemas.openxmlformats.org/officeDocument/2006/relationships/tags" Target="../tags/tag53.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4" Type="http://schemas.openxmlformats.org/officeDocument/2006/relationships/slideLayout" Target="../slideLayouts/slideLayout2.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0" Type="http://schemas.openxmlformats.org/officeDocument/2006/relationships/slideLayout" Target="../slideLayouts/slideLayout2.xml"/><Relationship Id="rId1" Type="http://schemas.openxmlformats.org/officeDocument/2006/relationships/tags" Target="../tags/tag7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80.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6" Type="http://schemas.openxmlformats.org/officeDocument/2006/relationships/notesSlide" Target="../notesSlides/notesSlide11.xml"/><Relationship Id="rId15" Type="http://schemas.openxmlformats.org/officeDocument/2006/relationships/slideLayout" Target="../slideLayouts/slideLayout2.xml"/><Relationship Id="rId14" Type="http://schemas.openxmlformats.org/officeDocument/2006/relationships/image" Target="../media/image10.png"/><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audio" Target="../media/audio1.wav"/><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7" Type="http://schemas.openxmlformats.org/officeDocument/2006/relationships/notesSlide" Target="../notesSlides/notesSlide20.xml"/><Relationship Id="rId16" Type="http://schemas.openxmlformats.org/officeDocument/2006/relationships/slideLayout" Target="../slideLayouts/slideLayout2.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audio" Target="../media/audio1.wav"/><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0"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图片 10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97514" y="635"/>
            <a:ext cx="9141289" cy="5143499"/>
          </a:xfrm>
          <a:prstGeom prst="rect">
            <a:avLst/>
          </a:prstGeom>
        </p:spPr>
      </p:pic>
      <p:sp>
        <p:nvSpPr>
          <p:cNvPr id="110" name="TextBox 58"/>
          <p:cNvSpPr txBox="1"/>
          <p:nvPr/>
        </p:nvSpPr>
        <p:spPr>
          <a:xfrm>
            <a:off x="1493520" y="1005999"/>
            <a:ext cx="5283518" cy="1568450"/>
          </a:xfrm>
          <a:prstGeom prst="rect">
            <a:avLst/>
          </a:prstGeom>
          <a:noFill/>
        </p:spPr>
        <p:txBody>
          <a:bodyPr wrap="square" rtlCol="0">
            <a:spAutoFit/>
          </a:bodyPr>
          <a:lstStyle/>
          <a:p>
            <a:pPr algn="ctr" fontAlgn="base">
              <a:spcBef>
                <a:spcPct val="0"/>
              </a:spcBef>
              <a:spcAft>
                <a:spcPct val="0"/>
              </a:spcAft>
            </a:pPr>
            <a:r>
              <a:rPr lang="zh-CN" sz="4800" b="1" dirty="0">
                <a:latin typeface="方正尚酷简体" panose="03000509000000000000" pitchFamily="65" charset="-122"/>
                <a:ea typeface="方正尚酷简体" panose="03000509000000000000" pitchFamily="65" charset="-122"/>
              </a:rPr>
              <a:t>学前教育简笔画</a:t>
            </a:r>
            <a:endParaRPr lang="zh-CN" sz="4800" b="1" dirty="0">
              <a:latin typeface="方正尚酷简体" panose="03000509000000000000" pitchFamily="65" charset="-122"/>
              <a:ea typeface="方正尚酷简体" panose="03000509000000000000" pitchFamily="65" charset="-122"/>
            </a:endParaRPr>
          </a:p>
          <a:p>
            <a:pPr algn="ctr" fontAlgn="base">
              <a:spcBef>
                <a:spcPct val="0"/>
              </a:spcBef>
              <a:spcAft>
                <a:spcPct val="0"/>
              </a:spcAft>
            </a:pPr>
            <a:r>
              <a:rPr lang="zh-CN" sz="4800" b="1" dirty="0">
                <a:latin typeface="方正尚酷简体" panose="03000509000000000000" pitchFamily="65" charset="-122"/>
                <a:ea typeface="方正尚酷简体" panose="03000509000000000000" pitchFamily="65" charset="-122"/>
              </a:rPr>
              <a:t>教程</a:t>
            </a:r>
            <a:endParaRPr lang="zh-CN" sz="4800" b="1" dirty="0">
              <a:latin typeface="方正尚酷简体" panose="03000509000000000000" pitchFamily="65" charset="-122"/>
              <a:ea typeface="方正尚酷简体" panose="03000509000000000000" pitchFamily="65" charset="-122"/>
            </a:endParaRPr>
          </a:p>
        </p:txBody>
      </p:sp>
      <p:pic>
        <p:nvPicPr>
          <p:cNvPr id="6" name="57d82d0e8bc94">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366614" y="62973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0"/>
                                        </p:tgtEl>
                                        <p:attrNameLst>
                                          <p:attrName>ppt_y</p:attrName>
                                        </p:attrNameLst>
                                      </p:cBhvr>
                                      <p:tavLst>
                                        <p:tav tm="0">
                                          <p:val>
                                            <p:strVal val="#ppt_y"/>
                                          </p:val>
                                        </p:tav>
                                        <p:tav tm="100000">
                                          <p:val>
                                            <p:strVal val="#ppt_y"/>
                                          </p:val>
                                        </p:tav>
                                      </p:tavLst>
                                    </p:anim>
                                    <p:anim calcmode="lin" valueType="num">
                                      <p:cBhvr>
                                        <p:cTn id="9"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0"/>
                                        </p:tgtEl>
                                      </p:cBhvr>
                                    </p:animEffect>
                                  </p:childTnLst>
                                </p:cTn>
                              </p:par>
                              <p:par>
                                <p:cTn id="12" presetID="1" presetClass="mediacall" presetSubtype="0" fill="hold" nodeType="withEffect">
                                  <p:stCondLst>
                                    <p:cond delay="0"/>
                                  </p:stCondLst>
                                  <p:childTnLst>
                                    <p:cmd type="call" cmd="playFrom(0.0)">
                                      <p:cBhvr>
                                        <p:cTn id="13"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6"/>
                </p:tgtEl>
              </p:cMediaNode>
            </p:audio>
          </p:childTnLst>
        </p:cTn>
      </p:par>
    </p:tnLst>
    <p:bldLst>
      <p:bldP spid="1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649" y="21590"/>
            <a:ext cx="9144000" cy="5145025"/>
          </a:xfrm>
          <a:prstGeom prst="rect">
            <a:avLst/>
          </a:prstGeom>
        </p:spPr>
      </p:pic>
      <p:sp>
        <p:nvSpPr>
          <p:cNvPr id="14" name="圆角矩形 13"/>
          <p:cNvSpPr/>
          <p:nvPr/>
        </p:nvSpPr>
        <p:spPr>
          <a:xfrm>
            <a:off x="2111016" y="1780297"/>
            <a:ext cx="5086728" cy="1564540"/>
          </a:xfrm>
          <a:prstGeom prst="roundRect">
            <a:avLst>
              <a:gd name="adj" fmla="val 50000"/>
            </a:avLst>
          </a:prstGeom>
          <a:noFill/>
          <a:ln w="3175" cap="flat" cmpd="sng" algn="ctr">
            <a:solidFill>
              <a:sysClr val="window" lastClr="FFFFFF">
                <a:lumMod val="75000"/>
              </a:sys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5" name="圆角矩形 14"/>
          <p:cNvSpPr/>
          <p:nvPr/>
        </p:nvSpPr>
        <p:spPr>
          <a:xfrm>
            <a:off x="2341035" y="1996321"/>
            <a:ext cx="4476263" cy="1152128"/>
          </a:xfrm>
          <a:prstGeom prst="roundRect">
            <a:avLst>
              <a:gd name="adj" fmla="val 50000"/>
            </a:avLst>
          </a:prstGeom>
          <a:solidFill>
            <a:srgbClr val="F09E17"/>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6" name="椭圆 15"/>
          <p:cNvSpPr/>
          <p:nvPr/>
        </p:nvSpPr>
        <p:spPr>
          <a:xfrm>
            <a:off x="2577547" y="2107189"/>
            <a:ext cx="974035" cy="974035"/>
          </a:xfrm>
          <a:prstGeom prst="ellipse">
            <a:avLst/>
          </a:prstGeom>
          <a:gradFill>
            <a:gsLst>
              <a:gs pos="50000">
                <a:srgbClr val="ECECEC"/>
              </a:gs>
              <a:gs pos="0">
                <a:srgbClr val="E2E2E2"/>
              </a:gs>
              <a:gs pos="100000">
                <a:sysClr val="window" lastClr="FFFFFF"/>
              </a:gs>
            </a:gsLst>
            <a:lin ang="189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rPr>
              <a:t>02</a:t>
            </a:r>
            <a:endParaRPr kumimoji="0" lang="zh-CN" altLang="en-US"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endParaRPr>
          </a:p>
        </p:txBody>
      </p:sp>
      <p:sp>
        <p:nvSpPr>
          <p:cNvPr id="17" name="矩形 16"/>
          <p:cNvSpPr/>
          <p:nvPr/>
        </p:nvSpPr>
        <p:spPr>
          <a:xfrm>
            <a:off x="3887991" y="2064960"/>
            <a:ext cx="2519680" cy="1014730"/>
          </a:xfrm>
          <a:prstGeom prst="rect">
            <a:avLst/>
          </a:prstGeom>
        </p:spPr>
        <p:txBody>
          <a:bodyPr wrap="none">
            <a:spAutoFit/>
          </a:bodyPr>
          <a:lstStyle/>
          <a:p>
            <a:pPr algn="ctr"/>
            <a:r>
              <a:rPr lang="zh-CN" altLang="en-US" sz="2000" spc="300" dirty="0">
                <a:solidFill>
                  <a:prstClr val="white"/>
                </a:solidFill>
                <a:latin typeface="方正尚酷简体" panose="03000509000000000000" pitchFamily="65" charset="-122"/>
                <a:ea typeface="方正尚酷简体" panose="03000509000000000000" pitchFamily="65" charset="-122"/>
              </a:rPr>
              <a:t>任务二 </a:t>
            </a:r>
            <a:endParaRPr lang="zh-CN" altLang="en-US" sz="2000" spc="300" dirty="0">
              <a:solidFill>
                <a:prstClr val="white"/>
              </a:solidFill>
              <a:latin typeface="方正尚酷简体" panose="03000509000000000000" pitchFamily="65" charset="-122"/>
              <a:ea typeface="方正尚酷简体" panose="03000509000000000000" pitchFamily="65" charset="-122"/>
            </a:endParaRPr>
          </a:p>
          <a:p>
            <a:pPr algn="ctr"/>
            <a:r>
              <a:rPr lang="zh-CN" altLang="en-US" sz="2000" spc="300" dirty="0">
                <a:solidFill>
                  <a:prstClr val="white"/>
                </a:solidFill>
                <a:latin typeface="方正尚酷简体" panose="03000509000000000000" pitchFamily="65" charset="-122"/>
                <a:ea typeface="方正尚酷简体" panose="03000509000000000000" pitchFamily="65" charset="-122"/>
                <a:sym typeface="+mn-ea"/>
              </a:rPr>
              <a:t>简笔画的工具材料</a:t>
            </a:r>
            <a:endParaRPr lang="zh-CN" altLang="en-US" sz="2000" spc="300" dirty="0">
              <a:solidFill>
                <a:prstClr val="white"/>
              </a:solidFill>
              <a:latin typeface="方正尚酷简体" panose="03000509000000000000" pitchFamily="65" charset="-122"/>
              <a:ea typeface="方正尚酷简体" panose="03000509000000000000" pitchFamily="65" charset="-122"/>
              <a:sym typeface="+mn-ea"/>
            </a:endParaRPr>
          </a:p>
          <a:p>
            <a:pPr algn="ctr"/>
            <a:r>
              <a:rPr lang="zh-CN" altLang="en-US" sz="2000" spc="300" dirty="0">
                <a:solidFill>
                  <a:prstClr val="white"/>
                </a:solidFill>
                <a:latin typeface="方正尚酷简体" panose="03000509000000000000" pitchFamily="65" charset="-122"/>
                <a:ea typeface="方正尚酷简体" panose="03000509000000000000" pitchFamily="65" charset="-122"/>
                <a:sym typeface="+mn-ea"/>
              </a:rPr>
              <a:t>及使用方法</a:t>
            </a:r>
            <a:endParaRPr lang="zh-CN" altLang="en-US" sz="2000" spc="300" dirty="0">
              <a:solidFill>
                <a:prstClr val="white"/>
              </a:solidFill>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装饰"/>
          <p:cNvSpPr/>
          <p:nvPr>
            <p:custDataLst>
              <p:tags r:id="rId1"/>
            </p:custDataLst>
          </p:nvPr>
        </p:nvSpPr>
        <p:spPr>
          <a:xfrm>
            <a:off x="1656785" y="1780514"/>
            <a:ext cx="1978109" cy="2572649"/>
          </a:xfrm>
          <a:prstGeom prst="roundRect">
            <a:avLst>
              <a:gd name="adj" fmla="val 9036"/>
            </a:avLst>
          </a:prstGeom>
          <a:solidFill>
            <a:srgbClr val="C00000"/>
          </a:solidFill>
          <a:ln w="12700" cap="flat" cmpd="sng" algn="ctr">
            <a:noFill/>
            <a:prstDash val="solid"/>
            <a:miter lim="800000"/>
          </a:ln>
          <a:effectLst>
            <a:outerShdw blurRad="1270000" dist="1219200" dir="8100000" sx="90000" sy="90000" algn="tr" rotWithShape="0">
              <a:prstClr val="black">
                <a:alpha val="15000"/>
              </a:prstClr>
            </a:outerShdw>
          </a:effectLst>
        </p:spPr>
        <p:txBody>
          <a:bodyPr rtlCol="0" anchor="ctr"/>
          <a:p>
            <a:pPr algn="ctr"/>
            <a:endParaRPr lang="id-ID" sz="635"/>
          </a:p>
        </p:txBody>
      </p:sp>
      <p:sp>
        <p:nvSpPr>
          <p:cNvPr id="47" name="装饰"/>
          <p:cNvSpPr/>
          <p:nvPr>
            <p:custDataLst>
              <p:tags r:id="rId2"/>
            </p:custDataLst>
          </p:nvPr>
        </p:nvSpPr>
        <p:spPr>
          <a:xfrm rot="5400000">
            <a:off x="3590728" y="3006738"/>
            <a:ext cx="161812" cy="85387"/>
          </a:xfrm>
          <a:prstGeom prst="triangle">
            <a:avLst/>
          </a:prstGeom>
          <a:solidFill>
            <a:srgbClr val="C00000"/>
          </a:solidFill>
          <a:ln w="12700" cap="flat" cmpd="sng" algn="ctr">
            <a:noFill/>
            <a:prstDash val="solid"/>
            <a:miter lim="800000"/>
          </a:ln>
          <a:effectLst/>
        </p:spPr>
        <p:txBody>
          <a:bodyPr rtlCol="0" anchor="ctr"/>
          <a:p>
            <a:pPr algn="ctr"/>
            <a:endParaRPr lang="id-ID" sz="635"/>
          </a:p>
        </p:txBody>
      </p:sp>
      <p:sp>
        <p:nvSpPr>
          <p:cNvPr id="44" name="文本框 43"/>
          <p:cNvSpPr txBox="1"/>
          <p:nvPr>
            <p:custDataLst>
              <p:tags r:id="rId3"/>
            </p:custDataLst>
          </p:nvPr>
        </p:nvSpPr>
        <p:spPr>
          <a:xfrm>
            <a:off x="1920875" y="2118360"/>
            <a:ext cx="1519555" cy="1538605"/>
          </a:xfrm>
          <a:prstGeom prst="rect">
            <a:avLst/>
          </a:prstGeom>
          <a:noFill/>
        </p:spPr>
        <p:txBody>
          <a:bodyPr wrap="square" anchor="t">
            <a:normAutofit lnSpcReduction="20000"/>
          </a:bodyPr>
          <a:p>
            <a:pPr algn="just">
              <a:lnSpc>
                <a:spcPct val="130000"/>
              </a:lnSpc>
            </a:pPr>
            <a:r>
              <a:rPr lang="zh-CN" altLang="en-US" sz="1050" spc="150" dirty="0">
                <a:solidFill>
                  <a:srgbClr val="FFFFFF"/>
                </a:solidFill>
                <a:latin typeface="Arial" panose="020B0604020202020204" pitchFamily="34" charset="0"/>
                <a:ea typeface="微软雅黑" panose="020B0503020204020204" pitchFamily="34" charset="-122"/>
              </a:rPr>
              <a:t>（1）彩色铅笔的外形与铅笔相同，其笔芯是用彩铅做成的，绘画时握笔的方法灵活，可选用写字的方法，也可选用素描执笔笔法。</a:t>
            </a:r>
            <a:endParaRPr lang="zh-CN" altLang="en-US" sz="1050" spc="150" dirty="0">
              <a:solidFill>
                <a:srgbClr val="FFFFFF"/>
              </a:solidFill>
              <a:latin typeface="Arial" panose="020B0604020202020204" pitchFamily="34" charset="0"/>
              <a:ea typeface="微软雅黑" panose="020B0503020204020204" pitchFamily="34" charset="-122"/>
            </a:endParaRPr>
          </a:p>
        </p:txBody>
      </p:sp>
      <p:sp>
        <p:nvSpPr>
          <p:cNvPr id="45" name="序号"/>
          <p:cNvSpPr/>
          <p:nvPr>
            <p:custDataLst>
              <p:tags r:id="rId4"/>
            </p:custDataLst>
          </p:nvPr>
        </p:nvSpPr>
        <p:spPr>
          <a:xfrm>
            <a:off x="1850748" y="3667967"/>
            <a:ext cx="558699" cy="517587"/>
          </a:xfrm>
          <a:prstGeom prst="rect">
            <a:avLst/>
          </a:prstGeom>
          <a:effectLst>
            <a:outerShdw blurRad="177800" dist="76200" dir="2700000" algn="tl" rotWithShape="0">
              <a:srgbClr val="FFFFFF">
                <a:lumMod val="50000"/>
                <a:alpha val="40000"/>
              </a:srgbClr>
            </a:outerShdw>
          </a:effectLst>
        </p:spPr>
        <p:txBody>
          <a:bodyPr wrap="square" lIns="0" tIns="0" rIns="0" bIns="0" anchor="ctr">
            <a:normAutofit/>
          </a:bodyPr>
          <a:p>
            <a:pPr algn="ctr"/>
            <a:r>
              <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rPr>
              <a:t>01</a:t>
            </a:r>
            <a:endPar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endParaRPr>
          </a:p>
        </p:txBody>
      </p:sp>
      <p:sp>
        <p:nvSpPr>
          <p:cNvPr id="2" name="装饰"/>
          <p:cNvSpPr/>
          <p:nvPr>
            <p:custDataLst>
              <p:tags r:id="rId5"/>
            </p:custDataLst>
          </p:nvPr>
        </p:nvSpPr>
        <p:spPr>
          <a:xfrm>
            <a:off x="3991559" y="1780514"/>
            <a:ext cx="1978109" cy="2572649"/>
          </a:xfrm>
          <a:prstGeom prst="roundRect">
            <a:avLst>
              <a:gd name="adj" fmla="val 9036"/>
            </a:avLst>
          </a:prstGeom>
          <a:solidFill>
            <a:srgbClr val="00B050"/>
          </a:solidFill>
          <a:ln w="12700" cap="flat" cmpd="sng" algn="ctr">
            <a:noFill/>
            <a:prstDash val="solid"/>
            <a:miter lim="800000"/>
          </a:ln>
          <a:effectLst>
            <a:outerShdw blurRad="1270000" dist="1219200" dir="8100000" sx="90000" sy="90000" algn="tr" rotWithShape="0">
              <a:prstClr val="black">
                <a:alpha val="15000"/>
              </a:prstClr>
            </a:outerShdw>
          </a:effectLst>
        </p:spPr>
        <p:txBody>
          <a:bodyPr rtlCol="0" anchor="ctr"/>
          <a:p>
            <a:pPr algn="ctr"/>
            <a:endParaRPr lang="id-ID" sz="635"/>
          </a:p>
        </p:txBody>
      </p:sp>
      <p:sp>
        <p:nvSpPr>
          <p:cNvPr id="3" name="装饰"/>
          <p:cNvSpPr/>
          <p:nvPr>
            <p:custDataLst>
              <p:tags r:id="rId6"/>
            </p:custDataLst>
          </p:nvPr>
        </p:nvSpPr>
        <p:spPr>
          <a:xfrm rot="5400000">
            <a:off x="5924867" y="3023883"/>
            <a:ext cx="161812" cy="85387"/>
          </a:xfrm>
          <a:prstGeom prst="triangle">
            <a:avLst/>
          </a:prstGeom>
          <a:solidFill>
            <a:srgbClr val="00B050"/>
          </a:solidFill>
          <a:ln w="12700" cap="flat" cmpd="sng" algn="ctr">
            <a:noFill/>
            <a:prstDash val="solid"/>
            <a:miter lim="800000"/>
          </a:ln>
          <a:effectLst/>
        </p:spPr>
        <p:txBody>
          <a:bodyPr rtlCol="0" anchor="ctr"/>
          <a:p>
            <a:pPr algn="ctr"/>
            <a:endParaRPr lang="id-ID" sz="635"/>
          </a:p>
        </p:txBody>
      </p:sp>
      <p:sp>
        <p:nvSpPr>
          <p:cNvPr id="6" name="文本框 5"/>
          <p:cNvSpPr txBox="1"/>
          <p:nvPr>
            <p:custDataLst>
              <p:tags r:id="rId7"/>
            </p:custDataLst>
          </p:nvPr>
        </p:nvSpPr>
        <p:spPr>
          <a:xfrm>
            <a:off x="4255770" y="2118360"/>
            <a:ext cx="1532255" cy="1538605"/>
          </a:xfrm>
          <a:prstGeom prst="rect">
            <a:avLst/>
          </a:prstGeom>
          <a:noFill/>
        </p:spPr>
        <p:txBody>
          <a:bodyPr wrap="square" anchor="t">
            <a:normAutofit lnSpcReduction="10000"/>
          </a:bodyPr>
          <a:p>
            <a:pPr algn="just">
              <a:lnSpc>
                <a:spcPct val="130000"/>
              </a:lnSpc>
            </a:pPr>
            <a:r>
              <a:rPr lang="zh-CN" altLang="en-US" sz="1050" spc="150" dirty="0">
                <a:solidFill>
                  <a:srgbClr val="FFFFFF"/>
                </a:solidFill>
                <a:latin typeface="Arial" panose="020B0604020202020204" pitchFamily="34" charset="0"/>
                <a:ea typeface="微软雅黑" panose="020B0503020204020204" pitchFamily="34" charset="-122"/>
              </a:rPr>
              <a:t>（2）彩色铅笔由于笔头尖细，可以细腻地表现对象，还可以用橡皮修改错处或划出白印，幼儿使用起来很方便。</a:t>
            </a:r>
            <a:endParaRPr lang="zh-CN" altLang="en-US" sz="1050" spc="150" dirty="0">
              <a:solidFill>
                <a:srgbClr val="FFFFFF"/>
              </a:solidFill>
              <a:latin typeface="Arial" panose="020B0604020202020204" pitchFamily="34" charset="0"/>
              <a:ea typeface="微软雅黑" panose="020B0503020204020204" pitchFamily="34" charset="-122"/>
            </a:endParaRPr>
          </a:p>
        </p:txBody>
      </p:sp>
      <p:sp>
        <p:nvSpPr>
          <p:cNvPr id="7" name="序号"/>
          <p:cNvSpPr/>
          <p:nvPr>
            <p:custDataLst>
              <p:tags r:id="rId8"/>
            </p:custDataLst>
          </p:nvPr>
        </p:nvSpPr>
        <p:spPr>
          <a:xfrm>
            <a:off x="4185521" y="3667967"/>
            <a:ext cx="558699" cy="517587"/>
          </a:xfrm>
          <a:prstGeom prst="rect">
            <a:avLst/>
          </a:prstGeom>
          <a:effectLst>
            <a:outerShdw blurRad="177800" dist="76200" dir="2700000" algn="tl" rotWithShape="0">
              <a:srgbClr val="FFFFFF">
                <a:lumMod val="50000"/>
                <a:alpha val="40000"/>
              </a:srgbClr>
            </a:outerShdw>
          </a:effectLst>
        </p:spPr>
        <p:txBody>
          <a:bodyPr wrap="square" lIns="0" tIns="0" rIns="0" bIns="0" anchor="ctr">
            <a:normAutofit/>
          </a:bodyPr>
          <a:p>
            <a:pPr algn="ctr"/>
            <a:r>
              <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rPr>
              <a:t>02</a:t>
            </a:r>
            <a:endPar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endParaRPr>
          </a:p>
        </p:txBody>
      </p:sp>
      <p:sp>
        <p:nvSpPr>
          <p:cNvPr id="8" name="装饰"/>
          <p:cNvSpPr/>
          <p:nvPr>
            <p:custDataLst>
              <p:tags r:id="rId9"/>
            </p:custDataLst>
          </p:nvPr>
        </p:nvSpPr>
        <p:spPr>
          <a:xfrm>
            <a:off x="6326332" y="1780514"/>
            <a:ext cx="1978109" cy="2572649"/>
          </a:xfrm>
          <a:prstGeom prst="roundRect">
            <a:avLst>
              <a:gd name="adj" fmla="val 9036"/>
            </a:avLst>
          </a:prstGeom>
          <a:solidFill>
            <a:srgbClr val="00B0F0"/>
          </a:solidFill>
          <a:ln w="12700" cap="flat" cmpd="sng" algn="ctr">
            <a:noFill/>
            <a:prstDash val="solid"/>
            <a:miter lim="800000"/>
          </a:ln>
          <a:effectLst>
            <a:outerShdw blurRad="1270000" dist="1219200" dir="8100000" sx="90000" sy="90000" algn="tr" rotWithShape="0">
              <a:prstClr val="black">
                <a:alpha val="15000"/>
              </a:prstClr>
            </a:outerShdw>
          </a:effectLst>
        </p:spPr>
        <p:txBody>
          <a:bodyPr rtlCol="0" anchor="ctr"/>
          <a:p>
            <a:pPr algn="ctr"/>
            <a:endParaRPr lang="id-ID" sz="635"/>
          </a:p>
        </p:txBody>
      </p:sp>
      <p:sp>
        <p:nvSpPr>
          <p:cNvPr id="9" name="装饰"/>
          <p:cNvSpPr/>
          <p:nvPr>
            <p:custDataLst>
              <p:tags r:id="rId10"/>
            </p:custDataLst>
          </p:nvPr>
        </p:nvSpPr>
        <p:spPr>
          <a:xfrm rot="5400000">
            <a:off x="8259640" y="3023883"/>
            <a:ext cx="161812" cy="85387"/>
          </a:xfrm>
          <a:prstGeom prst="triangle">
            <a:avLst/>
          </a:prstGeom>
          <a:solidFill>
            <a:srgbClr val="00B0F0"/>
          </a:solidFill>
          <a:ln w="12700" cap="flat" cmpd="sng" algn="ctr">
            <a:noFill/>
            <a:prstDash val="solid"/>
            <a:miter lim="800000"/>
          </a:ln>
          <a:effectLst/>
        </p:spPr>
        <p:txBody>
          <a:bodyPr rtlCol="0" anchor="ctr"/>
          <a:p>
            <a:pPr algn="ctr"/>
            <a:endParaRPr lang="id-ID" sz="635"/>
          </a:p>
        </p:txBody>
      </p:sp>
      <p:sp>
        <p:nvSpPr>
          <p:cNvPr id="10" name="文本框 9"/>
          <p:cNvSpPr txBox="1"/>
          <p:nvPr>
            <p:custDataLst>
              <p:tags r:id="rId11"/>
            </p:custDataLst>
          </p:nvPr>
        </p:nvSpPr>
        <p:spPr>
          <a:xfrm>
            <a:off x="6590665" y="2118360"/>
            <a:ext cx="1569085" cy="1538605"/>
          </a:xfrm>
          <a:prstGeom prst="rect">
            <a:avLst/>
          </a:prstGeom>
          <a:noFill/>
        </p:spPr>
        <p:txBody>
          <a:bodyPr wrap="square" anchor="t">
            <a:normAutofit/>
          </a:bodyPr>
          <a:p>
            <a:pPr algn="just">
              <a:lnSpc>
                <a:spcPct val="130000"/>
              </a:lnSpc>
            </a:pPr>
            <a:r>
              <a:rPr lang="zh-CN" altLang="en-US" sz="1050" spc="150" dirty="0">
                <a:solidFill>
                  <a:srgbClr val="FFFFFF"/>
                </a:solidFill>
                <a:latin typeface="Arial" panose="020B0604020202020204" pitchFamily="34" charset="0"/>
                <a:ea typeface="微软雅黑" panose="020B0503020204020204" pitchFamily="34" charset="-122"/>
              </a:rPr>
              <a:t>（3）线条的轻重，色块的深浅，取决于用力的大小，彩色铅笔能够很好地表现色彩的深浅变化。</a:t>
            </a:r>
            <a:endParaRPr lang="zh-CN" altLang="en-US" sz="1050" spc="150" dirty="0">
              <a:solidFill>
                <a:srgbClr val="FFFFFF"/>
              </a:solidFill>
              <a:latin typeface="Arial" panose="020B0604020202020204" pitchFamily="34" charset="0"/>
              <a:ea typeface="微软雅黑" panose="020B0503020204020204" pitchFamily="34" charset="-122"/>
            </a:endParaRPr>
          </a:p>
        </p:txBody>
      </p:sp>
      <p:sp>
        <p:nvSpPr>
          <p:cNvPr id="11" name="序号"/>
          <p:cNvSpPr/>
          <p:nvPr>
            <p:custDataLst>
              <p:tags r:id="rId12"/>
            </p:custDataLst>
          </p:nvPr>
        </p:nvSpPr>
        <p:spPr>
          <a:xfrm>
            <a:off x="6520295" y="3667967"/>
            <a:ext cx="558699" cy="517587"/>
          </a:xfrm>
          <a:prstGeom prst="rect">
            <a:avLst/>
          </a:prstGeom>
          <a:effectLst>
            <a:outerShdw blurRad="177800" dist="76200" dir="2700000" algn="tl" rotWithShape="0">
              <a:srgbClr val="FFFFFF">
                <a:lumMod val="50000"/>
                <a:alpha val="40000"/>
              </a:srgbClr>
            </a:outerShdw>
          </a:effectLst>
        </p:spPr>
        <p:txBody>
          <a:bodyPr wrap="square" lIns="0" tIns="0" rIns="0" bIns="0" anchor="ctr">
            <a:normAutofit/>
          </a:bodyPr>
          <a:p>
            <a:pPr algn="ctr"/>
            <a:r>
              <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rPr>
              <a:t>03</a:t>
            </a:r>
            <a:endParaRPr lang="en-US" sz="2700" b="1" spc="300" dirty="0">
              <a:solidFill>
                <a:srgbClr val="FFFFFF"/>
              </a:solidFill>
              <a:latin typeface="Arial" panose="020B0604020202020204" pitchFamily="34" charset="0"/>
              <a:ea typeface="微软雅黑" panose="020B0503020204020204" pitchFamily="34" charset="-122"/>
              <a:cs typeface="Segoe UI" panose="020B0502040204020203" pitchFamily="34" charset="0"/>
            </a:endParaRPr>
          </a:p>
        </p:txBody>
      </p:sp>
      <p:sp>
        <p:nvSpPr>
          <p:cNvPr id="227" name="PA_文本框 226"/>
          <p:cNvSpPr txBox="1"/>
          <p:nvPr>
            <p:custDataLst>
              <p:tags r:id="rId13"/>
            </p:custDataLst>
          </p:nvPr>
        </p:nvSpPr>
        <p:spPr>
          <a:xfrm>
            <a:off x="1115695" y="1132205"/>
            <a:ext cx="3286125" cy="414020"/>
          </a:xfrm>
          <a:prstGeom prst="rect">
            <a:avLst/>
          </a:prstGeom>
          <a:noFill/>
        </p:spPr>
        <p:txBody>
          <a:bodyPr wrap="square" rtlCol="0">
            <a:spAutoFit/>
          </a:bodyPr>
          <a:p>
            <a:pPr algn="just">
              <a:lnSpc>
                <a:spcPct val="150000"/>
              </a:lnSpc>
              <a:spcBef>
                <a:spcPts val="0"/>
              </a:spcBef>
              <a:spcAft>
                <a:spcPts val="0"/>
              </a:spcAft>
              <a:buClrTx/>
              <a:buSzTx/>
              <a:buFontTx/>
            </a:pPr>
            <a:r>
              <a:rPr sz="1400" kern="0" noProof="0" dirty="0">
                <a:ln>
                  <a:noFill/>
                </a:ln>
                <a:solidFill>
                  <a:srgbClr val="737572"/>
                </a:solidFill>
                <a:effectLst/>
                <a:uLnTx/>
                <a:uFillTx/>
                <a:latin typeface="微软雅黑" panose="020B0503020204020204" pitchFamily="34" charset="-122"/>
                <a:ea typeface="微软雅黑" panose="020B0503020204020204" pitchFamily="34" charset="-122"/>
              </a:rPr>
              <a:t>（一）主要特点</a:t>
            </a:r>
            <a:endParaRPr sz="14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grpSp>
        <p:nvGrpSpPr>
          <p:cNvPr id="4" name="组合 3"/>
          <p:cNvGrpSpPr/>
          <p:nvPr/>
        </p:nvGrpSpPr>
        <p:grpSpPr>
          <a:xfrm>
            <a:off x="479448" y="260073"/>
            <a:ext cx="1911076" cy="420370"/>
            <a:chOff x="568442" y="319364"/>
            <a:chExt cx="1911077" cy="420371"/>
          </a:xfrm>
        </p:grpSpPr>
        <p:sp>
          <p:nvSpPr>
            <p:cNvPr id="59" name="文本框 23"/>
            <p:cNvSpPr txBox="1"/>
            <p:nvPr/>
          </p:nvSpPr>
          <p:spPr>
            <a:xfrm>
              <a:off x="665958" y="319364"/>
              <a:ext cx="181356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一、彩色铅笔</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34" name="等腰三角形 1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PA_文本框 226"/>
          <p:cNvSpPr txBox="1"/>
          <p:nvPr>
            <p:custDataLst>
              <p:tags r:id="rId1"/>
            </p:custDataLst>
          </p:nvPr>
        </p:nvSpPr>
        <p:spPr>
          <a:xfrm>
            <a:off x="791845" y="988060"/>
            <a:ext cx="3286125" cy="306705"/>
          </a:xfrm>
          <a:prstGeom prst="rect">
            <a:avLst/>
          </a:prstGeom>
          <a:noFill/>
        </p:spPr>
        <p:txBody>
          <a:bodyPr wrap="square" rtlCol="0">
            <a:spAutoFit/>
          </a:bodyPr>
          <a:p>
            <a:pPr algn="l">
              <a:buClrTx/>
              <a:buSzTx/>
              <a:buFontTx/>
            </a:pPr>
            <a:r>
              <a:rPr sz="1400" kern="0" noProof="0" dirty="0">
                <a:ln>
                  <a:noFill/>
                </a:ln>
                <a:solidFill>
                  <a:srgbClr val="737572"/>
                </a:solidFill>
                <a:effectLst/>
                <a:uLnTx/>
                <a:uFillTx/>
                <a:latin typeface="微软雅黑" panose="020B0503020204020204" pitchFamily="34" charset="-122"/>
                <a:ea typeface="微软雅黑" panose="020B0503020204020204" pitchFamily="34" charset="-122"/>
              </a:rPr>
              <a:t>（二）表现方法</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4" name="内容占位符 6"/>
          <p:cNvSpPr>
            <a:spLocks noGrp="1"/>
          </p:cNvSpPr>
          <p:nvPr>
            <p:custDataLst>
              <p:tags r:id="rId2"/>
            </p:custDataLst>
          </p:nvPr>
        </p:nvSpPr>
        <p:spPr>
          <a:xfrm>
            <a:off x="1260872" y="2591167"/>
            <a:ext cx="2030730" cy="2341245"/>
          </a:xfrm>
          <a:prstGeom prst="rect">
            <a:avLst/>
          </a:prstGeom>
        </p:spPr>
        <p:txBody>
          <a:bodyPr vert="horz" lIns="68580" tIns="34290" rIns="68580" bIns="34290" rtlCol="0" anchor="t"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indent="0">
              <a:lnSpc>
                <a:spcPct val="130000"/>
              </a:lnSpc>
              <a:buNone/>
            </a:pPr>
            <a:r>
              <a:rPr lang="zh-CN" altLang="en-US" sz="1200" dirty="0">
                <a:solidFill>
                  <a:srgbClr val="000000">
                    <a:lumMod val="75000"/>
                    <a:lumOff val="25000"/>
                  </a:srgbClr>
                </a:solidFill>
                <a:uFillTx/>
                <a:sym typeface="微软雅黑" panose="020B0503020204020204" pitchFamily="34" charset="-122"/>
              </a:rPr>
              <a:t>（1）平涂画法：平涂画法如素描调子的方法，即沿着同一方向一笔接一笔地涂成色块，用力要均匀。</a:t>
            </a:r>
            <a:endParaRPr lang="zh-CN" altLang="en-US" sz="1200" dirty="0">
              <a:solidFill>
                <a:srgbClr val="000000">
                  <a:lumMod val="75000"/>
                  <a:lumOff val="25000"/>
                </a:srgbClr>
              </a:solidFill>
              <a:uFillTx/>
              <a:sym typeface="微软雅黑" panose="020B0503020204020204" pitchFamily="34" charset="-122"/>
            </a:endParaRPr>
          </a:p>
        </p:txBody>
      </p:sp>
      <p:grpSp>
        <p:nvGrpSpPr>
          <p:cNvPr id="22" name="组合 21"/>
          <p:cNvGrpSpPr/>
          <p:nvPr>
            <p:custDataLst>
              <p:tags r:id="rId3"/>
            </p:custDataLst>
          </p:nvPr>
        </p:nvGrpSpPr>
        <p:grpSpPr>
          <a:xfrm>
            <a:off x="1693466" y="1658987"/>
            <a:ext cx="1141571" cy="737235"/>
            <a:chOff x="1220" y="4282"/>
            <a:chExt cx="1763" cy="1138"/>
          </a:xfrm>
        </p:grpSpPr>
        <p:sp>
          <p:nvSpPr>
            <p:cNvPr id="23" name="Freeform 684"/>
            <p:cNvSpPr/>
            <p:nvPr>
              <p:custDataLst>
                <p:tags r:id="rId4"/>
              </p:custDataLst>
            </p:nvPr>
          </p:nvSpPr>
          <p:spPr bwMode="auto">
            <a:xfrm>
              <a:off x="1425" y="4282"/>
              <a:ext cx="990" cy="973"/>
            </a:xfrm>
            <a:custGeom>
              <a:avLst/>
              <a:gdLst>
                <a:gd name="T0" fmla="*/ 544 w 698"/>
                <a:gd name="T1" fmla="*/ 617 h 687"/>
                <a:gd name="T2" fmla="*/ 659 w 698"/>
                <a:gd name="T3" fmla="*/ 496 h 687"/>
                <a:gd name="T4" fmla="*/ 670 w 698"/>
                <a:gd name="T5" fmla="*/ 232 h 687"/>
                <a:gd name="T6" fmla="*/ 341 w 698"/>
                <a:gd name="T7" fmla="*/ 4 h 687"/>
                <a:gd name="T8" fmla="*/ 94 w 698"/>
                <a:gd name="T9" fmla="*/ 114 h 687"/>
                <a:gd name="T10" fmla="*/ 95 w 698"/>
                <a:gd name="T11" fmla="*/ 514 h 687"/>
                <a:gd name="T12" fmla="*/ 544 w 698"/>
                <a:gd name="T13" fmla="*/ 617 h 687"/>
              </a:gdLst>
              <a:ahLst/>
              <a:cxnLst>
                <a:cxn ang="0">
                  <a:pos x="T0" y="T1"/>
                </a:cxn>
                <a:cxn ang="0">
                  <a:pos x="T2" y="T3"/>
                </a:cxn>
                <a:cxn ang="0">
                  <a:pos x="T4" y="T5"/>
                </a:cxn>
                <a:cxn ang="0">
                  <a:pos x="T6" y="T7"/>
                </a:cxn>
                <a:cxn ang="0">
                  <a:pos x="T8" y="T9"/>
                </a:cxn>
                <a:cxn ang="0">
                  <a:pos x="T10" y="T11"/>
                </a:cxn>
                <a:cxn ang="0">
                  <a:pos x="T12" y="T13"/>
                </a:cxn>
              </a:cxnLst>
              <a:rect l="0" t="0" r="r" b="b"/>
              <a:pathLst>
                <a:path w="698" h="687">
                  <a:moveTo>
                    <a:pt x="544" y="617"/>
                  </a:moveTo>
                  <a:cubicBezTo>
                    <a:pt x="591" y="594"/>
                    <a:pt x="636" y="544"/>
                    <a:pt x="659" y="496"/>
                  </a:cubicBezTo>
                  <a:cubicBezTo>
                    <a:pt x="696" y="420"/>
                    <a:pt x="698" y="311"/>
                    <a:pt x="670" y="232"/>
                  </a:cubicBezTo>
                  <a:cubicBezTo>
                    <a:pt x="621" y="96"/>
                    <a:pt x="482" y="9"/>
                    <a:pt x="341" y="4"/>
                  </a:cubicBezTo>
                  <a:cubicBezTo>
                    <a:pt x="246" y="0"/>
                    <a:pt x="148" y="33"/>
                    <a:pt x="94" y="114"/>
                  </a:cubicBezTo>
                  <a:cubicBezTo>
                    <a:pt x="12" y="237"/>
                    <a:pt x="0" y="397"/>
                    <a:pt x="95" y="514"/>
                  </a:cubicBezTo>
                  <a:cubicBezTo>
                    <a:pt x="195" y="636"/>
                    <a:pt x="400" y="687"/>
                    <a:pt x="544" y="617"/>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lstStyle/>
            <a:p>
              <a:pPr algn="ctr"/>
              <a:endParaRPr lang="zh-CN" altLang="en-US" sz="1350"/>
            </a:p>
          </p:txBody>
        </p:sp>
        <p:sp>
          <p:nvSpPr>
            <p:cNvPr id="24" name="Freeform 1696"/>
            <p:cNvSpPr/>
            <p:nvPr>
              <p:custDataLst>
                <p:tags r:id="rId5"/>
              </p:custDataLst>
            </p:nvPr>
          </p:nvSpPr>
          <p:spPr bwMode="auto">
            <a:xfrm>
              <a:off x="1223" y="4993"/>
              <a:ext cx="158" cy="159"/>
            </a:xfrm>
            <a:custGeom>
              <a:avLst/>
              <a:gdLst>
                <a:gd name="T0" fmla="*/ 284 w 289"/>
                <a:gd name="T1" fmla="*/ 94 h 291"/>
                <a:gd name="T2" fmla="*/ 273 w 289"/>
                <a:gd name="T3" fmla="*/ 75 h 291"/>
                <a:gd name="T4" fmla="*/ 183 w 289"/>
                <a:gd name="T5" fmla="*/ 99 h 291"/>
                <a:gd name="T6" fmla="*/ 177 w 289"/>
                <a:gd name="T7" fmla="*/ 75 h 291"/>
                <a:gd name="T8" fmla="*/ 162 w 289"/>
                <a:gd name="T9" fmla="*/ 10 h 291"/>
                <a:gd name="T10" fmla="*/ 142 w 289"/>
                <a:gd name="T11" fmla="*/ 10 h 291"/>
                <a:gd name="T12" fmla="*/ 119 w 289"/>
                <a:gd name="T13" fmla="*/ 117 h 291"/>
                <a:gd name="T14" fmla="*/ 39 w 289"/>
                <a:gd name="T15" fmla="*/ 136 h 291"/>
                <a:gd name="T16" fmla="*/ 1 w 289"/>
                <a:gd name="T17" fmla="*/ 168 h 291"/>
                <a:gd name="T18" fmla="*/ 40 w 289"/>
                <a:gd name="T19" fmla="*/ 185 h 291"/>
                <a:gd name="T20" fmla="*/ 113 w 289"/>
                <a:gd name="T21" fmla="*/ 177 h 291"/>
                <a:gd name="T22" fmla="*/ 94 w 289"/>
                <a:gd name="T23" fmla="*/ 269 h 291"/>
                <a:gd name="T24" fmla="*/ 114 w 289"/>
                <a:gd name="T25" fmla="*/ 281 h 291"/>
                <a:gd name="T26" fmla="*/ 157 w 289"/>
                <a:gd name="T27" fmla="*/ 222 h 291"/>
                <a:gd name="T28" fmla="*/ 174 w 289"/>
                <a:gd name="T29" fmla="*/ 199 h 291"/>
                <a:gd name="T30" fmla="*/ 199 w 289"/>
                <a:gd name="T31" fmla="*/ 233 h 291"/>
                <a:gd name="T32" fmla="*/ 247 w 289"/>
                <a:gd name="T33" fmla="*/ 252 h 291"/>
                <a:gd name="T34" fmla="*/ 219 w 289"/>
                <a:gd name="T35" fmla="*/ 160 h 291"/>
                <a:gd name="T36" fmla="*/ 240 w 289"/>
                <a:gd name="T37" fmla="*/ 143 h 291"/>
                <a:gd name="T38" fmla="*/ 284 w 289"/>
                <a:gd name="T39" fmla="*/ 9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9" h="291">
                  <a:moveTo>
                    <a:pt x="284" y="94"/>
                  </a:moveTo>
                  <a:cubicBezTo>
                    <a:pt x="289" y="86"/>
                    <a:pt x="282" y="74"/>
                    <a:pt x="273" y="75"/>
                  </a:cubicBezTo>
                  <a:cubicBezTo>
                    <a:pt x="248" y="77"/>
                    <a:pt x="206" y="81"/>
                    <a:pt x="183" y="99"/>
                  </a:cubicBezTo>
                  <a:cubicBezTo>
                    <a:pt x="182" y="91"/>
                    <a:pt x="179" y="84"/>
                    <a:pt x="177" y="75"/>
                  </a:cubicBezTo>
                  <a:cubicBezTo>
                    <a:pt x="173" y="54"/>
                    <a:pt x="169" y="31"/>
                    <a:pt x="162" y="10"/>
                  </a:cubicBezTo>
                  <a:cubicBezTo>
                    <a:pt x="159" y="0"/>
                    <a:pt x="146" y="0"/>
                    <a:pt x="142" y="10"/>
                  </a:cubicBezTo>
                  <a:cubicBezTo>
                    <a:pt x="132" y="42"/>
                    <a:pt x="115" y="81"/>
                    <a:pt x="119" y="117"/>
                  </a:cubicBezTo>
                  <a:cubicBezTo>
                    <a:pt x="92" y="117"/>
                    <a:pt x="64" y="125"/>
                    <a:pt x="39" y="136"/>
                  </a:cubicBezTo>
                  <a:cubicBezTo>
                    <a:pt x="26" y="142"/>
                    <a:pt x="0" y="149"/>
                    <a:pt x="1" y="168"/>
                  </a:cubicBezTo>
                  <a:cubicBezTo>
                    <a:pt x="1" y="188"/>
                    <a:pt x="26" y="185"/>
                    <a:pt x="40" y="185"/>
                  </a:cubicBezTo>
                  <a:cubicBezTo>
                    <a:pt x="63" y="185"/>
                    <a:pt x="93" y="191"/>
                    <a:pt x="113" y="177"/>
                  </a:cubicBezTo>
                  <a:cubicBezTo>
                    <a:pt x="97" y="201"/>
                    <a:pt x="97" y="242"/>
                    <a:pt x="94" y="269"/>
                  </a:cubicBezTo>
                  <a:cubicBezTo>
                    <a:pt x="92" y="280"/>
                    <a:pt x="105" y="291"/>
                    <a:pt x="114" y="281"/>
                  </a:cubicBezTo>
                  <a:cubicBezTo>
                    <a:pt x="130" y="263"/>
                    <a:pt x="143" y="242"/>
                    <a:pt x="157" y="222"/>
                  </a:cubicBezTo>
                  <a:cubicBezTo>
                    <a:pt x="161" y="216"/>
                    <a:pt x="168" y="208"/>
                    <a:pt x="174" y="199"/>
                  </a:cubicBezTo>
                  <a:cubicBezTo>
                    <a:pt x="180" y="212"/>
                    <a:pt x="187" y="223"/>
                    <a:pt x="199" y="233"/>
                  </a:cubicBezTo>
                  <a:cubicBezTo>
                    <a:pt x="211" y="244"/>
                    <a:pt x="230" y="259"/>
                    <a:pt x="247" y="252"/>
                  </a:cubicBezTo>
                  <a:cubicBezTo>
                    <a:pt x="282" y="239"/>
                    <a:pt x="243" y="187"/>
                    <a:pt x="219" y="160"/>
                  </a:cubicBezTo>
                  <a:cubicBezTo>
                    <a:pt x="227" y="155"/>
                    <a:pt x="233" y="149"/>
                    <a:pt x="240" y="143"/>
                  </a:cubicBezTo>
                  <a:cubicBezTo>
                    <a:pt x="256" y="129"/>
                    <a:pt x="272" y="112"/>
                    <a:pt x="284" y="94"/>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25" name="Freeform 1698"/>
            <p:cNvSpPr/>
            <p:nvPr>
              <p:custDataLst>
                <p:tags r:id="rId6"/>
              </p:custDataLst>
            </p:nvPr>
          </p:nvSpPr>
          <p:spPr bwMode="auto">
            <a:xfrm>
              <a:off x="2340" y="5300"/>
              <a:ext cx="120" cy="120"/>
            </a:xfrm>
            <a:custGeom>
              <a:avLst/>
              <a:gdLst>
                <a:gd name="T0" fmla="*/ 328 w 347"/>
                <a:gd name="T1" fmla="*/ 125 h 365"/>
                <a:gd name="T2" fmla="*/ 243 w 347"/>
                <a:gd name="T3" fmla="*/ 152 h 365"/>
                <a:gd name="T4" fmla="*/ 262 w 347"/>
                <a:gd name="T5" fmla="*/ 17 h 365"/>
                <a:gd name="T6" fmla="*/ 246 w 347"/>
                <a:gd name="T7" fmla="*/ 10 h 365"/>
                <a:gd name="T8" fmla="*/ 201 w 347"/>
                <a:gd name="T9" fmla="*/ 96 h 365"/>
                <a:gd name="T10" fmla="*/ 168 w 347"/>
                <a:gd name="T11" fmla="*/ 163 h 365"/>
                <a:gd name="T12" fmla="*/ 103 w 347"/>
                <a:gd name="T13" fmla="*/ 154 h 365"/>
                <a:gd name="T14" fmla="*/ 17 w 347"/>
                <a:gd name="T15" fmla="*/ 151 h 365"/>
                <a:gd name="T16" fmla="*/ 10 w 347"/>
                <a:gd name="T17" fmla="*/ 174 h 365"/>
                <a:gd name="T18" fmla="*/ 84 w 347"/>
                <a:gd name="T19" fmla="*/ 216 h 365"/>
                <a:gd name="T20" fmla="*/ 110 w 347"/>
                <a:gd name="T21" fmla="*/ 231 h 365"/>
                <a:gd name="T22" fmla="*/ 61 w 347"/>
                <a:gd name="T23" fmla="*/ 344 h 365"/>
                <a:gd name="T24" fmla="*/ 77 w 347"/>
                <a:gd name="T25" fmla="*/ 357 h 365"/>
                <a:gd name="T26" fmla="*/ 143 w 347"/>
                <a:gd name="T27" fmla="*/ 296 h 365"/>
                <a:gd name="T28" fmla="*/ 178 w 347"/>
                <a:gd name="T29" fmla="*/ 268 h 365"/>
                <a:gd name="T30" fmla="*/ 243 w 347"/>
                <a:gd name="T31" fmla="*/ 351 h 365"/>
                <a:gd name="T32" fmla="*/ 264 w 347"/>
                <a:gd name="T33" fmla="*/ 339 h 365"/>
                <a:gd name="T34" fmla="*/ 248 w 347"/>
                <a:gd name="T35" fmla="*/ 274 h 365"/>
                <a:gd name="T36" fmla="*/ 239 w 347"/>
                <a:gd name="T37" fmla="*/ 244 h 365"/>
                <a:gd name="T38" fmla="*/ 265 w 347"/>
                <a:gd name="T39" fmla="*/ 218 h 365"/>
                <a:gd name="T40" fmla="*/ 340 w 347"/>
                <a:gd name="T41" fmla="*/ 145 h 365"/>
                <a:gd name="T42" fmla="*/ 328 w 347"/>
                <a:gd name="T43" fmla="*/ 12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7" h="365">
                  <a:moveTo>
                    <a:pt x="328" y="125"/>
                  </a:moveTo>
                  <a:cubicBezTo>
                    <a:pt x="302" y="134"/>
                    <a:pt x="271" y="140"/>
                    <a:pt x="243" y="152"/>
                  </a:cubicBezTo>
                  <a:cubicBezTo>
                    <a:pt x="252" y="108"/>
                    <a:pt x="256" y="62"/>
                    <a:pt x="262" y="17"/>
                  </a:cubicBezTo>
                  <a:cubicBezTo>
                    <a:pt x="264" y="8"/>
                    <a:pt x="251" y="0"/>
                    <a:pt x="246" y="10"/>
                  </a:cubicBezTo>
                  <a:cubicBezTo>
                    <a:pt x="201" y="96"/>
                    <a:pt x="201" y="96"/>
                    <a:pt x="201" y="96"/>
                  </a:cubicBezTo>
                  <a:cubicBezTo>
                    <a:pt x="189" y="118"/>
                    <a:pt x="175" y="139"/>
                    <a:pt x="168" y="163"/>
                  </a:cubicBezTo>
                  <a:cubicBezTo>
                    <a:pt x="148" y="151"/>
                    <a:pt x="125" y="154"/>
                    <a:pt x="103" y="154"/>
                  </a:cubicBezTo>
                  <a:cubicBezTo>
                    <a:pt x="74" y="153"/>
                    <a:pt x="45" y="151"/>
                    <a:pt x="17" y="151"/>
                  </a:cubicBezTo>
                  <a:cubicBezTo>
                    <a:pt x="4" y="150"/>
                    <a:pt x="0" y="168"/>
                    <a:pt x="10" y="174"/>
                  </a:cubicBezTo>
                  <a:cubicBezTo>
                    <a:pt x="35" y="188"/>
                    <a:pt x="60" y="202"/>
                    <a:pt x="84" y="216"/>
                  </a:cubicBezTo>
                  <a:cubicBezTo>
                    <a:pt x="93" y="221"/>
                    <a:pt x="101" y="226"/>
                    <a:pt x="110" y="231"/>
                  </a:cubicBezTo>
                  <a:cubicBezTo>
                    <a:pt x="92" y="268"/>
                    <a:pt x="77" y="307"/>
                    <a:pt x="61" y="344"/>
                  </a:cubicBezTo>
                  <a:cubicBezTo>
                    <a:pt x="56" y="355"/>
                    <a:pt x="68" y="365"/>
                    <a:pt x="77" y="357"/>
                  </a:cubicBezTo>
                  <a:cubicBezTo>
                    <a:pt x="99" y="337"/>
                    <a:pt x="121" y="316"/>
                    <a:pt x="143" y="296"/>
                  </a:cubicBezTo>
                  <a:cubicBezTo>
                    <a:pt x="154" y="286"/>
                    <a:pt x="166" y="276"/>
                    <a:pt x="178" y="268"/>
                  </a:cubicBezTo>
                  <a:cubicBezTo>
                    <a:pt x="173" y="272"/>
                    <a:pt x="239" y="346"/>
                    <a:pt x="243" y="351"/>
                  </a:cubicBezTo>
                  <a:cubicBezTo>
                    <a:pt x="252" y="361"/>
                    <a:pt x="267" y="351"/>
                    <a:pt x="264" y="339"/>
                  </a:cubicBezTo>
                  <a:cubicBezTo>
                    <a:pt x="259" y="317"/>
                    <a:pt x="254" y="296"/>
                    <a:pt x="248" y="274"/>
                  </a:cubicBezTo>
                  <a:cubicBezTo>
                    <a:pt x="245" y="264"/>
                    <a:pt x="243" y="253"/>
                    <a:pt x="239" y="244"/>
                  </a:cubicBezTo>
                  <a:cubicBezTo>
                    <a:pt x="248" y="235"/>
                    <a:pt x="256" y="226"/>
                    <a:pt x="265" y="218"/>
                  </a:cubicBezTo>
                  <a:cubicBezTo>
                    <a:pt x="290" y="194"/>
                    <a:pt x="316" y="171"/>
                    <a:pt x="340" y="145"/>
                  </a:cubicBezTo>
                  <a:cubicBezTo>
                    <a:pt x="347" y="137"/>
                    <a:pt x="340" y="121"/>
                    <a:pt x="328" y="125"/>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26" name="Freeform 1701"/>
            <p:cNvSpPr/>
            <p:nvPr>
              <p:custDataLst>
                <p:tags r:id="rId7"/>
              </p:custDataLst>
            </p:nvPr>
          </p:nvSpPr>
          <p:spPr bwMode="auto">
            <a:xfrm>
              <a:off x="2535" y="4610"/>
              <a:ext cx="132" cy="121"/>
            </a:xfrm>
            <a:custGeom>
              <a:avLst/>
              <a:gdLst>
                <a:gd name="T0" fmla="*/ 306 w 323"/>
                <a:gd name="T1" fmla="*/ 208 h 298"/>
                <a:gd name="T2" fmla="*/ 313 w 323"/>
                <a:gd name="T3" fmla="*/ 190 h 298"/>
                <a:gd name="T4" fmla="*/ 239 w 323"/>
                <a:gd name="T5" fmla="*/ 148 h 298"/>
                <a:gd name="T6" fmla="*/ 268 w 323"/>
                <a:gd name="T7" fmla="*/ 117 h 298"/>
                <a:gd name="T8" fmla="*/ 320 w 323"/>
                <a:gd name="T9" fmla="*/ 57 h 298"/>
                <a:gd name="T10" fmla="*/ 311 w 323"/>
                <a:gd name="T11" fmla="*/ 46 h 298"/>
                <a:gd name="T12" fmla="*/ 310 w 323"/>
                <a:gd name="T13" fmla="*/ 46 h 298"/>
                <a:gd name="T14" fmla="*/ 309 w 323"/>
                <a:gd name="T15" fmla="*/ 47 h 298"/>
                <a:gd name="T16" fmla="*/ 309 w 323"/>
                <a:gd name="T17" fmla="*/ 47 h 298"/>
                <a:gd name="T18" fmla="*/ 308 w 323"/>
                <a:gd name="T19" fmla="*/ 47 h 298"/>
                <a:gd name="T20" fmla="*/ 300 w 323"/>
                <a:gd name="T21" fmla="*/ 52 h 298"/>
                <a:gd name="T22" fmla="*/ 186 w 323"/>
                <a:gd name="T23" fmla="*/ 99 h 298"/>
                <a:gd name="T24" fmla="*/ 130 w 323"/>
                <a:gd name="T25" fmla="*/ 14 h 298"/>
                <a:gd name="T26" fmla="*/ 112 w 323"/>
                <a:gd name="T27" fmla="*/ 70 h 298"/>
                <a:gd name="T28" fmla="*/ 117 w 323"/>
                <a:gd name="T29" fmla="*/ 110 h 298"/>
                <a:gd name="T30" fmla="*/ 9 w 323"/>
                <a:gd name="T31" fmla="*/ 140 h 298"/>
                <a:gd name="T32" fmla="*/ 12 w 323"/>
                <a:gd name="T33" fmla="*/ 162 h 298"/>
                <a:gd name="T34" fmla="*/ 92 w 323"/>
                <a:gd name="T35" fmla="*/ 176 h 298"/>
                <a:gd name="T36" fmla="*/ 135 w 323"/>
                <a:gd name="T37" fmla="*/ 184 h 298"/>
                <a:gd name="T38" fmla="*/ 137 w 323"/>
                <a:gd name="T39" fmla="*/ 186 h 298"/>
                <a:gd name="T40" fmla="*/ 137 w 323"/>
                <a:gd name="T41" fmla="*/ 186 h 298"/>
                <a:gd name="T42" fmla="*/ 136 w 323"/>
                <a:gd name="T43" fmla="*/ 286 h 298"/>
                <a:gd name="T44" fmla="*/ 163 w 323"/>
                <a:gd name="T45" fmla="*/ 289 h 298"/>
                <a:gd name="T46" fmla="*/ 202 w 323"/>
                <a:gd name="T47" fmla="*/ 221 h 298"/>
                <a:gd name="T48" fmla="*/ 210 w 323"/>
                <a:gd name="T49" fmla="*/ 208 h 298"/>
                <a:gd name="T50" fmla="*/ 217 w 323"/>
                <a:gd name="T51" fmla="*/ 209 h 298"/>
                <a:gd name="T52" fmla="*/ 306 w 323"/>
                <a:gd name="T53" fmla="*/ 20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298">
                  <a:moveTo>
                    <a:pt x="306" y="208"/>
                  </a:moveTo>
                  <a:cubicBezTo>
                    <a:pt x="314" y="208"/>
                    <a:pt x="319" y="196"/>
                    <a:pt x="313" y="190"/>
                  </a:cubicBezTo>
                  <a:cubicBezTo>
                    <a:pt x="294" y="172"/>
                    <a:pt x="267" y="155"/>
                    <a:pt x="239" y="148"/>
                  </a:cubicBezTo>
                  <a:cubicBezTo>
                    <a:pt x="249" y="138"/>
                    <a:pt x="258" y="127"/>
                    <a:pt x="268" y="117"/>
                  </a:cubicBezTo>
                  <a:cubicBezTo>
                    <a:pt x="286" y="98"/>
                    <a:pt x="307" y="80"/>
                    <a:pt x="320" y="57"/>
                  </a:cubicBezTo>
                  <a:cubicBezTo>
                    <a:pt x="323" y="50"/>
                    <a:pt x="317" y="43"/>
                    <a:pt x="311" y="46"/>
                  </a:cubicBezTo>
                  <a:cubicBezTo>
                    <a:pt x="311" y="46"/>
                    <a:pt x="310" y="46"/>
                    <a:pt x="310" y="46"/>
                  </a:cubicBezTo>
                  <a:cubicBezTo>
                    <a:pt x="310" y="46"/>
                    <a:pt x="309" y="47"/>
                    <a:pt x="309" y="47"/>
                  </a:cubicBezTo>
                  <a:cubicBezTo>
                    <a:pt x="309" y="47"/>
                    <a:pt x="309" y="47"/>
                    <a:pt x="309" y="47"/>
                  </a:cubicBezTo>
                  <a:cubicBezTo>
                    <a:pt x="309" y="47"/>
                    <a:pt x="308" y="47"/>
                    <a:pt x="308" y="47"/>
                  </a:cubicBezTo>
                  <a:cubicBezTo>
                    <a:pt x="306" y="49"/>
                    <a:pt x="303" y="51"/>
                    <a:pt x="300" y="52"/>
                  </a:cubicBezTo>
                  <a:cubicBezTo>
                    <a:pt x="265" y="74"/>
                    <a:pt x="221" y="77"/>
                    <a:pt x="186" y="99"/>
                  </a:cubicBezTo>
                  <a:cubicBezTo>
                    <a:pt x="184" y="57"/>
                    <a:pt x="166" y="0"/>
                    <a:pt x="130" y="14"/>
                  </a:cubicBezTo>
                  <a:cubicBezTo>
                    <a:pt x="108" y="23"/>
                    <a:pt x="110" y="51"/>
                    <a:pt x="112" y="70"/>
                  </a:cubicBezTo>
                  <a:cubicBezTo>
                    <a:pt x="113" y="84"/>
                    <a:pt x="115" y="97"/>
                    <a:pt x="117" y="110"/>
                  </a:cubicBezTo>
                  <a:cubicBezTo>
                    <a:pt x="79" y="109"/>
                    <a:pt x="41" y="121"/>
                    <a:pt x="9" y="140"/>
                  </a:cubicBezTo>
                  <a:cubicBezTo>
                    <a:pt x="0" y="145"/>
                    <a:pt x="0" y="162"/>
                    <a:pt x="12" y="162"/>
                  </a:cubicBezTo>
                  <a:cubicBezTo>
                    <a:pt x="39" y="162"/>
                    <a:pt x="66" y="171"/>
                    <a:pt x="92" y="176"/>
                  </a:cubicBezTo>
                  <a:cubicBezTo>
                    <a:pt x="106" y="179"/>
                    <a:pt x="121" y="183"/>
                    <a:pt x="135" y="184"/>
                  </a:cubicBezTo>
                  <a:cubicBezTo>
                    <a:pt x="135" y="185"/>
                    <a:pt x="136" y="186"/>
                    <a:pt x="137" y="186"/>
                  </a:cubicBezTo>
                  <a:cubicBezTo>
                    <a:pt x="137" y="186"/>
                    <a:pt x="137" y="186"/>
                    <a:pt x="137" y="186"/>
                  </a:cubicBezTo>
                  <a:cubicBezTo>
                    <a:pt x="125" y="219"/>
                    <a:pt x="124" y="251"/>
                    <a:pt x="136" y="286"/>
                  </a:cubicBezTo>
                  <a:cubicBezTo>
                    <a:pt x="140" y="297"/>
                    <a:pt x="157" y="298"/>
                    <a:pt x="163" y="289"/>
                  </a:cubicBezTo>
                  <a:cubicBezTo>
                    <a:pt x="176" y="266"/>
                    <a:pt x="189" y="244"/>
                    <a:pt x="202" y="221"/>
                  </a:cubicBezTo>
                  <a:cubicBezTo>
                    <a:pt x="205" y="217"/>
                    <a:pt x="208" y="213"/>
                    <a:pt x="210" y="208"/>
                  </a:cubicBezTo>
                  <a:cubicBezTo>
                    <a:pt x="212" y="208"/>
                    <a:pt x="215" y="209"/>
                    <a:pt x="217" y="209"/>
                  </a:cubicBezTo>
                  <a:cubicBezTo>
                    <a:pt x="247" y="212"/>
                    <a:pt x="276" y="212"/>
                    <a:pt x="306" y="208"/>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27" name="Freeform 1702"/>
            <p:cNvSpPr/>
            <p:nvPr>
              <p:custDataLst>
                <p:tags r:id="rId8"/>
              </p:custDataLst>
            </p:nvPr>
          </p:nvSpPr>
          <p:spPr bwMode="auto">
            <a:xfrm>
              <a:off x="2863" y="4862"/>
              <a:ext cx="120" cy="131"/>
            </a:xfrm>
            <a:custGeom>
              <a:avLst/>
              <a:gdLst>
                <a:gd name="T0" fmla="*/ 67 w 293"/>
                <a:gd name="T1" fmla="*/ 296 h 336"/>
                <a:gd name="T2" fmla="*/ 84 w 293"/>
                <a:gd name="T3" fmla="*/ 305 h 336"/>
                <a:gd name="T4" fmla="*/ 136 w 293"/>
                <a:gd name="T5" fmla="*/ 238 h 336"/>
                <a:gd name="T6" fmla="*/ 162 w 293"/>
                <a:gd name="T7" fmla="*/ 271 h 336"/>
                <a:gd name="T8" fmla="*/ 214 w 293"/>
                <a:gd name="T9" fmla="*/ 331 h 336"/>
                <a:gd name="T10" fmla="*/ 226 w 293"/>
                <a:gd name="T11" fmla="*/ 324 h 336"/>
                <a:gd name="T12" fmla="*/ 227 w 293"/>
                <a:gd name="T13" fmla="*/ 324 h 336"/>
                <a:gd name="T14" fmla="*/ 226 w 293"/>
                <a:gd name="T15" fmla="*/ 322 h 336"/>
                <a:gd name="T16" fmla="*/ 226 w 293"/>
                <a:gd name="T17" fmla="*/ 322 h 336"/>
                <a:gd name="T18" fmla="*/ 226 w 293"/>
                <a:gd name="T19" fmla="*/ 322 h 336"/>
                <a:gd name="T20" fmla="*/ 222 w 293"/>
                <a:gd name="T21" fmla="*/ 313 h 336"/>
                <a:gd name="T22" fmla="*/ 193 w 293"/>
                <a:gd name="T23" fmla="*/ 193 h 336"/>
                <a:gd name="T24" fmla="*/ 285 w 293"/>
                <a:gd name="T25" fmla="*/ 150 h 336"/>
                <a:gd name="T26" fmla="*/ 232 w 293"/>
                <a:gd name="T27" fmla="*/ 124 h 336"/>
                <a:gd name="T28" fmla="*/ 192 w 293"/>
                <a:gd name="T29" fmla="*/ 123 h 336"/>
                <a:gd name="T30" fmla="*/ 179 w 293"/>
                <a:gd name="T31" fmla="*/ 12 h 336"/>
                <a:gd name="T32" fmla="*/ 157 w 293"/>
                <a:gd name="T33" fmla="*/ 12 h 336"/>
                <a:gd name="T34" fmla="*/ 130 w 293"/>
                <a:gd name="T35" fmla="*/ 89 h 336"/>
                <a:gd name="T36" fmla="*/ 116 w 293"/>
                <a:gd name="T37" fmla="*/ 130 h 336"/>
                <a:gd name="T38" fmla="*/ 114 w 293"/>
                <a:gd name="T39" fmla="*/ 131 h 336"/>
                <a:gd name="T40" fmla="*/ 114 w 293"/>
                <a:gd name="T41" fmla="*/ 131 h 336"/>
                <a:gd name="T42" fmla="*/ 15 w 293"/>
                <a:gd name="T43" fmla="*/ 116 h 336"/>
                <a:gd name="T44" fmla="*/ 9 w 293"/>
                <a:gd name="T45" fmla="*/ 141 h 336"/>
                <a:gd name="T46" fmla="*/ 69 w 293"/>
                <a:gd name="T47" fmla="*/ 191 h 336"/>
                <a:gd name="T48" fmla="*/ 81 w 293"/>
                <a:gd name="T49" fmla="*/ 201 h 336"/>
                <a:gd name="T50" fmla="*/ 80 w 293"/>
                <a:gd name="T51" fmla="*/ 207 h 336"/>
                <a:gd name="T52" fmla="*/ 67 w 293"/>
                <a:gd name="T53" fmla="*/ 29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3" h="336">
                  <a:moveTo>
                    <a:pt x="67" y="296"/>
                  </a:moveTo>
                  <a:cubicBezTo>
                    <a:pt x="66" y="304"/>
                    <a:pt x="77" y="311"/>
                    <a:pt x="84" y="305"/>
                  </a:cubicBezTo>
                  <a:cubicBezTo>
                    <a:pt x="105" y="289"/>
                    <a:pt x="125" y="265"/>
                    <a:pt x="136" y="238"/>
                  </a:cubicBezTo>
                  <a:cubicBezTo>
                    <a:pt x="144" y="249"/>
                    <a:pt x="154" y="260"/>
                    <a:pt x="162" y="271"/>
                  </a:cubicBezTo>
                  <a:cubicBezTo>
                    <a:pt x="178" y="292"/>
                    <a:pt x="193" y="315"/>
                    <a:pt x="214" y="331"/>
                  </a:cubicBezTo>
                  <a:cubicBezTo>
                    <a:pt x="220" y="336"/>
                    <a:pt x="228" y="331"/>
                    <a:pt x="226" y="324"/>
                  </a:cubicBezTo>
                  <a:cubicBezTo>
                    <a:pt x="226" y="324"/>
                    <a:pt x="227" y="324"/>
                    <a:pt x="227" y="324"/>
                  </a:cubicBezTo>
                  <a:cubicBezTo>
                    <a:pt x="226" y="324"/>
                    <a:pt x="226" y="323"/>
                    <a:pt x="226" y="322"/>
                  </a:cubicBezTo>
                  <a:cubicBezTo>
                    <a:pt x="226" y="322"/>
                    <a:pt x="226" y="322"/>
                    <a:pt x="226" y="322"/>
                  </a:cubicBezTo>
                  <a:cubicBezTo>
                    <a:pt x="226" y="322"/>
                    <a:pt x="226" y="322"/>
                    <a:pt x="226" y="322"/>
                  </a:cubicBezTo>
                  <a:cubicBezTo>
                    <a:pt x="224" y="319"/>
                    <a:pt x="223" y="316"/>
                    <a:pt x="222" y="313"/>
                  </a:cubicBezTo>
                  <a:cubicBezTo>
                    <a:pt x="206" y="275"/>
                    <a:pt x="209" y="231"/>
                    <a:pt x="193" y="193"/>
                  </a:cubicBezTo>
                  <a:cubicBezTo>
                    <a:pt x="235" y="198"/>
                    <a:pt x="293" y="188"/>
                    <a:pt x="285" y="150"/>
                  </a:cubicBezTo>
                  <a:cubicBezTo>
                    <a:pt x="280" y="127"/>
                    <a:pt x="251" y="125"/>
                    <a:pt x="232" y="124"/>
                  </a:cubicBezTo>
                  <a:cubicBezTo>
                    <a:pt x="219" y="123"/>
                    <a:pt x="205" y="123"/>
                    <a:pt x="192" y="123"/>
                  </a:cubicBezTo>
                  <a:cubicBezTo>
                    <a:pt x="199" y="86"/>
                    <a:pt x="193" y="46"/>
                    <a:pt x="179" y="12"/>
                  </a:cubicBezTo>
                  <a:cubicBezTo>
                    <a:pt x="175" y="2"/>
                    <a:pt x="159" y="0"/>
                    <a:pt x="157" y="12"/>
                  </a:cubicBezTo>
                  <a:cubicBezTo>
                    <a:pt x="153" y="38"/>
                    <a:pt x="140" y="64"/>
                    <a:pt x="130" y="89"/>
                  </a:cubicBezTo>
                  <a:cubicBezTo>
                    <a:pt x="125" y="102"/>
                    <a:pt x="119" y="116"/>
                    <a:pt x="116" y="130"/>
                  </a:cubicBezTo>
                  <a:cubicBezTo>
                    <a:pt x="115" y="130"/>
                    <a:pt x="114" y="131"/>
                    <a:pt x="114" y="131"/>
                  </a:cubicBezTo>
                  <a:cubicBezTo>
                    <a:pt x="114" y="131"/>
                    <a:pt x="114" y="131"/>
                    <a:pt x="114" y="131"/>
                  </a:cubicBezTo>
                  <a:cubicBezTo>
                    <a:pt x="83" y="115"/>
                    <a:pt x="52" y="109"/>
                    <a:pt x="15" y="116"/>
                  </a:cubicBezTo>
                  <a:cubicBezTo>
                    <a:pt x="4" y="117"/>
                    <a:pt x="0" y="135"/>
                    <a:pt x="9" y="141"/>
                  </a:cubicBezTo>
                  <a:cubicBezTo>
                    <a:pt x="29" y="158"/>
                    <a:pt x="49" y="175"/>
                    <a:pt x="69" y="191"/>
                  </a:cubicBezTo>
                  <a:cubicBezTo>
                    <a:pt x="73" y="194"/>
                    <a:pt x="77" y="197"/>
                    <a:pt x="81" y="201"/>
                  </a:cubicBezTo>
                  <a:cubicBezTo>
                    <a:pt x="81" y="203"/>
                    <a:pt x="80" y="205"/>
                    <a:pt x="80" y="207"/>
                  </a:cubicBezTo>
                  <a:cubicBezTo>
                    <a:pt x="72" y="236"/>
                    <a:pt x="68" y="266"/>
                    <a:pt x="67" y="296"/>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16" name="Freeform 1703"/>
            <p:cNvSpPr/>
            <p:nvPr>
              <p:custDataLst>
                <p:tags r:id="rId9"/>
              </p:custDataLst>
            </p:nvPr>
          </p:nvSpPr>
          <p:spPr bwMode="auto">
            <a:xfrm>
              <a:off x="1223" y="4282"/>
              <a:ext cx="120" cy="120"/>
            </a:xfrm>
            <a:custGeom>
              <a:avLst/>
              <a:gdLst>
                <a:gd name="T0" fmla="*/ 336 w 369"/>
                <a:gd name="T1" fmla="*/ 92 h 332"/>
                <a:gd name="T2" fmla="*/ 272 w 369"/>
                <a:gd name="T3" fmla="*/ 101 h 332"/>
                <a:gd name="T4" fmla="*/ 232 w 369"/>
                <a:gd name="T5" fmla="*/ 118 h 332"/>
                <a:gd name="T6" fmla="*/ 195 w 369"/>
                <a:gd name="T7" fmla="*/ 11 h 332"/>
                <a:gd name="T8" fmla="*/ 175 w 369"/>
                <a:gd name="T9" fmla="*/ 11 h 332"/>
                <a:gd name="T10" fmla="*/ 154 w 369"/>
                <a:gd name="T11" fmla="*/ 92 h 332"/>
                <a:gd name="T12" fmla="*/ 144 w 369"/>
                <a:gd name="T13" fmla="*/ 130 h 332"/>
                <a:gd name="T14" fmla="*/ 12 w 369"/>
                <a:gd name="T15" fmla="*/ 151 h 332"/>
                <a:gd name="T16" fmla="*/ 9 w 369"/>
                <a:gd name="T17" fmla="*/ 173 h 332"/>
                <a:gd name="T18" fmla="*/ 108 w 369"/>
                <a:gd name="T19" fmla="*/ 214 h 332"/>
                <a:gd name="T20" fmla="*/ 98 w 369"/>
                <a:gd name="T21" fmla="*/ 314 h 332"/>
                <a:gd name="T22" fmla="*/ 120 w 369"/>
                <a:gd name="T23" fmla="*/ 323 h 332"/>
                <a:gd name="T24" fmla="*/ 198 w 369"/>
                <a:gd name="T25" fmla="*/ 234 h 332"/>
                <a:gd name="T26" fmla="*/ 198 w 369"/>
                <a:gd name="T27" fmla="*/ 235 h 332"/>
                <a:gd name="T28" fmla="*/ 249 w 369"/>
                <a:gd name="T29" fmla="*/ 309 h 332"/>
                <a:gd name="T30" fmla="*/ 276 w 369"/>
                <a:gd name="T31" fmla="*/ 305 h 332"/>
                <a:gd name="T32" fmla="*/ 283 w 369"/>
                <a:gd name="T33" fmla="*/ 174 h 332"/>
                <a:gd name="T34" fmla="*/ 336 w 369"/>
                <a:gd name="T35" fmla="*/ 9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9" h="332">
                  <a:moveTo>
                    <a:pt x="336" y="92"/>
                  </a:moveTo>
                  <a:cubicBezTo>
                    <a:pt x="319" y="81"/>
                    <a:pt x="289" y="95"/>
                    <a:pt x="272" y="101"/>
                  </a:cubicBezTo>
                  <a:cubicBezTo>
                    <a:pt x="259" y="106"/>
                    <a:pt x="245" y="112"/>
                    <a:pt x="232" y="118"/>
                  </a:cubicBezTo>
                  <a:cubicBezTo>
                    <a:pt x="218" y="83"/>
                    <a:pt x="206" y="48"/>
                    <a:pt x="195" y="11"/>
                  </a:cubicBezTo>
                  <a:cubicBezTo>
                    <a:pt x="192" y="1"/>
                    <a:pt x="177" y="0"/>
                    <a:pt x="175" y="11"/>
                  </a:cubicBezTo>
                  <a:cubicBezTo>
                    <a:pt x="169" y="38"/>
                    <a:pt x="160" y="65"/>
                    <a:pt x="154" y="92"/>
                  </a:cubicBezTo>
                  <a:cubicBezTo>
                    <a:pt x="150" y="104"/>
                    <a:pt x="146" y="117"/>
                    <a:pt x="144" y="130"/>
                  </a:cubicBezTo>
                  <a:cubicBezTo>
                    <a:pt x="103" y="123"/>
                    <a:pt x="50" y="140"/>
                    <a:pt x="12" y="151"/>
                  </a:cubicBezTo>
                  <a:cubicBezTo>
                    <a:pt x="2" y="154"/>
                    <a:pt x="0" y="167"/>
                    <a:pt x="9" y="173"/>
                  </a:cubicBezTo>
                  <a:cubicBezTo>
                    <a:pt x="35" y="190"/>
                    <a:pt x="72" y="209"/>
                    <a:pt x="108" y="214"/>
                  </a:cubicBezTo>
                  <a:cubicBezTo>
                    <a:pt x="96" y="245"/>
                    <a:pt x="97" y="285"/>
                    <a:pt x="98" y="314"/>
                  </a:cubicBezTo>
                  <a:cubicBezTo>
                    <a:pt x="98" y="325"/>
                    <a:pt x="112" y="332"/>
                    <a:pt x="120" y="323"/>
                  </a:cubicBezTo>
                  <a:cubicBezTo>
                    <a:pt x="146" y="296"/>
                    <a:pt x="180" y="268"/>
                    <a:pt x="198" y="234"/>
                  </a:cubicBezTo>
                  <a:cubicBezTo>
                    <a:pt x="198" y="234"/>
                    <a:pt x="198" y="235"/>
                    <a:pt x="198" y="235"/>
                  </a:cubicBezTo>
                  <a:cubicBezTo>
                    <a:pt x="217" y="257"/>
                    <a:pt x="233" y="284"/>
                    <a:pt x="249" y="309"/>
                  </a:cubicBezTo>
                  <a:cubicBezTo>
                    <a:pt x="256" y="319"/>
                    <a:pt x="273" y="318"/>
                    <a:pt x="276" y="305"/>
                  </a:cubicBezTo>
                  <a:cubicBezTo>
                    <a:pt x="284" y="269"/>
                    <a:pt x="298" y="212"/>
                    <a:pt x="283" y="174"/>
                  </a:cubicBezTo>
                  <a:cubicBezTo>
                    <a:pt x="321" y="151"/>
                    <a:pt x="369" y="114"/>
                    <a:pt x="336" y="92"/>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17" name="文本框 16"/>
            <p:cNvSpPr txBox="1"/>
            <p:nvPr>
              <p:custDataLst>
                <p:tags r:id="rId10"/>
              </p:custDataLst>
            </p:nvPr>
          </p:nvSpPr>
          <p:spPr>
            <a:xfrm>
              <a:off x="1573" y="4431"/>
              <a:ext cx="741" cy="677"/>
            </a:xfrm>
            <a:prstGeom prst="rect">
              <a:avLst/>
            </a:prstGeom>
            <a:noFill/>
          </p:spPr>
          <p:txBody>
            <a:bodyPr wrap="square" rtlCol="0" anchor="ctr" anchorCtr="0">
              <a:normAutofit fontScale="80000"/>
            </a:bodyPr>
            <a:lstStyle/>
            <a:p>
              <a:pPr algn="ctr"/>
              <a:r>
                <a:rPr lang="en-US" altLang="zh-CN" sz="2400" b="1" dirty="0">
                  <a:solidFill>
                    <a:srgbClr val="FFFFFF"/>
                  </a:solidFill>
                  <a:latin typeface="Arial" panose="020B0604020202020204" pitchFamily="34" charset="0"/>
                  <a:cs typeface="Arial" panose="020B0604020202020204" pitchFamily="34" charset="0"/>
                </a:rPr>
                <a:t>01</a:t>
              </a:r>
              <a:endParaRPr lang="en-US" altLang="zh-CN" sz="2400" b="1" dirty="0">
                <a:solidFill>
                  <a:srgbClr val="FFFFFF"/>
                </a:solidFill>
                <a:latin typeface="Arial" panose="020B0604020202020204" pitchFamily="34" charset="0"/>
                <a:cs typeface="Arial" panose="020B0604020202020204" pitchFamily="34" charset="0"/>
              </a:endParaRPr>
            </a:p>
          </p:txBody>
        </p:sp>
        <p:sp>
          <p:nvSpPr>
            <p:cNvPr id="18" name="Freeform 685"/>
            <p:cNvSpPr/>
            <p:nvPr>
              <p:custDataLst>
                <p:tags r:id="rId11"/>
              </p:custDataLst>
            </p:nvPr>
          </p:nvSpPr>
          <p:spPr bwMode="auto">
            <a:xfrm rot="21120000">
              <a:off x="1220" y="4702"/>
              <a:ext cx="1360" cy="606"/>
            </a:xfrm>
            <a:custGeom>
              <a:avLst/>
              <a:gdLst>
                <a:gd name="T0" fmla="*/ 18 w 1169"/>
                <a:gd name="T1" fmla="*/ 30 h 526"/>
                <a:gd name="T2" fmla="*/ 104 w 1169"/>
                <a:gd name="T3" fmla="*/ 6 h 526"/>
                <a:gd name="T4" fmla="*/ 207 w 1169"/>
                <a:gd name="T5" fmla="*/ 27 h 526"/>
                <a:gd name="T6" fmla="*/ 272 w 1169"/>
                <a:gd name="T7" fmla="*/ 52 h 526"/>
                <a:gd name="T8" fmla="*/ 287 w 1169"/>
                <a:gd name="T9" fmla="*/ 66 h 526"/>
                <a:gd name="T10" fmla="*/ 277 w 1169"/>
                <a:gd name="T11" fmla="*/ 82 h 526"/>
                <a:gd name="T12" fmla="*/ 267 w 1169"/>
                <a:gd name="T13" fmla="*/ 81 h 526"/>
                <a:gd name="T14" fmla="*/ 151 w 1169"/>
                <a:gd name="T15" fmla="*/ 36 h 526"/>
                <a:gd name="T16" fmla="*/ 40 w 1169"/>
                <a:gd name="T17" fmla="*/ 28 h 526"/>
                <a:gd name="T18" fmla="*/ 55 w 1169"/>
                <a:gd name="T19" fmla="*/ 105 h 526"/>
                <a:gd name="T20" fmla="*/ 121 w 1169"/>
                <a:gd name="T21" fmla="*/ 146 h 526"/>
                <a:gd name="T22" fmla="*/ 983 w 1169"/>
                <a:gd name="T23" fmla="*/ 460 h 526"/>
                <a:gd name="T24" fmla="*/ 1125 w 1169"/>
                <a:gd name="T25" fmla="*/ 425 h 526"/>
                <a:gd name="T26" fmla="*/ 1108 w 1169"/>
                <a:gd name="T27" fmla="*/ 405 h 526"/>
                <a:gd name="T28" fmla="*/ 919 w 1169"/>
                <a:gd name="T29" fmla="*/ 277 h 526"/>
                <a:gd name="T30" fmla="*/ 901 w 1169"/>
                <a:gd name="T31" fmla="*/ 267 h 526"/>
                <a:gd name="T32" fmla="*/ 898 w 1169"/>
                <a:gd name="T33" fmla="*/ 243 h 526"/>
                <a:gd name="T34" fmla="*/ 1076 w 1169"/>
                <a:gd name="T35" fmla="*/ 341 h 526"/>
                <a:gd name="T36" fmla="*/ 1130 w 1169"/>
                <a:gd name="T37" fmla="*/ 474 h 526"/>
                <a:gd name="T38" fmla="*/ 968 w 1169"/>
                <a:gd name="T39" fmla="*/ 497 h 526"/>
                <a:gd name="T40" fmla="*/ 766 w 1169"/>
                <a:gd name="T41" fmla="*/ 443 h 526"/>
                <a:gd name="T42" fmla="*/ 370 w 1169"/>
                <a:gd name="T43" fmla="*/ 301 h 526"/>
                <a:gd name="T44" fmla="*/ 184 w 1169"/>
                <a:gd name="T45" fmla="*/ 214 h 526"/>
                <a:gd name="T46" fmla="*/ 94 w 1169"/>
                <a:gd name="T47" fmla="*/ 166 h 526"/>
                <a:gd name="T48" fmla="*/ 20 w 1169"/>
                <a:gd name="T49" fmla="*/ 108 h 526"/>
                <a:gd name="T50" fmla="*/ 18 w 1169"/>
                <a:gd name="T51" fmla="*/ 3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0" h="606">
                  <a:moveTo>
                    <a:pt x="78" y="0"/>
                  </a:moveTo>
                  <a:cubicBezTo>
                    <a:pt x="81" y="0"/>
                    <a:pt x="85" y="0"/>
                    <a:pt x="88" y="0"/>
                  </a:cubicBezTo>
                  <a:cubicBezTo>
                    <a:pt x="97" y="0"/>
                    <a:pt x="107" y="1"/>
                    <a:pt x="117" y="2"/>
                  </a:cubicBezTo>
                  <a:cubicBezTo>
                    <a:pt x="158" y="6"/>
                    <a:pt x="200" y="14"/>
                    <a:pt x="240" y="27"/>
                  </a:cubicBezTo>
                  <a:cubicBezTo>
                    <a:pt x="247" y="29"/>
                    <a:pt x="253" y="32"/>
                    <a:pt x="260" y="34"/>
                  </a:cubicBezTo>
                  <a:lnTo>
                    <a:pt x="275" y="39"/>
                  </a:lnTo>
                  <a:lnTo>
                    <a:pt x="283" y="54"/>
                  </a:lnTo>
                  <a:cubicBezTo>
                    <a:pt x="287" y="59"/>
                    <a:pt x="290" y="65"/>
                    <a:pt x="294" y="71"/>
                  </a:cubicBezTo>
                  <a:cubicBezTo>
                    <a:pt x="298" y="76"/>
                    <a:pt x="302" y="82"/>
                    <a:pt x="306" y="88"/>
                  </a:cubicBezTo>
                  <a:lnTo>
                    <a:pt x="308" y="91"/>
                  </a:lnTo>
                  <a:lnTo>
                    <a:pt x="276" y="79"/>
                  </a:lnTo>
                  <a:cubicBezTo>
                    <a:pt x="241" y="66"/>
                    <a:pt x="208" y="52"/>
                    <a:pt x="173" y="38"/>
                  </a:cubicBezTo>
                  <a:cubicBezTo>
                    <a:pt x="141" y="26"/>
                    <a:pt x="70" y="2"/>
                    <a:pt x="40" y="29"/>
                  </a:cubicBezTo>
                  <a:cubicBezTo>
                    <a:pt x="10" y="54"/>
                    <a:pt x="38" y="100"/>
                    <a:pt x="58" y="121"/>
                  </a:cubicBezTo>
                  <a:cubicBezTo>
                    <a:pt x="80" y="143"/>
                    <a:pt x="108" y="157"/>
                    <a:pt x="137" y="170"/>
                  </a:cubicBezTo>
                  <a:cubicBezTo>
                    <a:pt x="468" y="324"/>
                    <a:pt x="819" y="436"/>
                    <a:pt x="1168" y="546"/>
                  </a:cubicBezTo>
                  <a:cubicBezTo>
                    <a:pt x="1204" y="558"/>
                    <a:pt x="1379" y="597"/>
                    <a:pt x="1338" y="504"/>
                  </a:cubicBezTo>
                  <a:cubicBezTo>
                    <a:pt x="1333" y="494"/>
                    <a:pt x="1326" y="487"/>
                    <a:pt x="1317" y="480"/>
                  </a:cubicBezTo>
                  <a:cubicBezTo>
                    <a:pt x="1265" y="428"/>
                    <a:pt x="1204" y="383"/>
                    <a:pt x="1138" y="349"/>
                  </a:cubicBezTo>
                  <a:lnTo>
                    <a:pt x="1128" y="344"/>
                  </a:lnTo>
                  <a:lnTo>
                    <a:pt x="1140" y="337"/>
                  </a:lnTo>
                  <a:cubicBezTo>
                    <a:pt x="1145" y="335"/>
                    <a:pt x="1149" y="332"/>
                    <a:pt x="1153" y="330"/>
                  </a:cubicBezTo>
                  <a:lnTo>
                    <a:pt x="1155" y="328"/>
                  </a:lnTo>
                  <a:lnTo>
                    <a:pt x="1176" y="339"/>
                  </a:lnTo>
                  <a:cubicBezTo>
                    <a:pt x="1211" y="359"/>
                    <a:pt x="1245" y="380"/>
                    <a:pt x="1279" y="403"/>
                  </a:cubicBezTo>
                  <a:cubicBezTo>
                    <a:pt x="1328" y="438"/>
                    <a:pt x="1390" y="500"/>
                    <a:pt x="1344" y="563"/>
                  </a:cubicBezTo>
                  <a:cubicBezTo>
                    <a:pt x="1298" y="625"/>
                    <a:pt x="1214" y="606"/>
                    <a:pt x="1150" y="590"/>
                  </a:cubicBezTo>
                  <a:cubicBezTo>
                    <a:pt x="1070" y="570"/>
                    <a:pt x="988" y="550"/>
                    <a:pt x="908" y="526"/>
                  </a:cubicBezTo>
                  <a:cubicBezTo>
                    <a:pt x="748" y="478"/>
                    <a:pt x="589" y="421"/>
                    <a:pt x="435" y="355"/>
                  </a:cubicBezTo>
                  <a:cubicBezTo>
                    <a:pt x="359" y="323"/>
                    <a:pt x="285" y="290"/>
                    <a:pt x="212" y="251"/>
                  </a:cubicBezTo>
                  <a:cubicBezTo>
                    <a:pt x="175" y="233"/>
                    <a:pt x="139" y="214"/>
                    <a:pt x="105" y="194"/>
                  </a:cubicBezTo>
                  <a:cubicBezTo>
                    <a:pt x="71" y="176"/>
                    <a:pt x="36" y="157"/>
                    <a:pt x="16" y="124"/>
                  </a:cubicBezTo>
                  <a:cubicBezTo>
                    <a:pt x="-2" y="97"/>
                    <a:pt x="-8" y="58"/>
                    <a:pt x="14" y="31"/>
                  </a:cubicBezTo>
                  <a:cubicBezTo>
                    <a:pt x="31" y="7"/>
                    <a:pt x="53" y="1"/>
                    <a:pt x="78" y="0"/>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noAutofit/>
            </a:bodyPr>
            <a:lstStyle/>
            <a:p>
              <a:pPr algn="ctr"/>
              <a:endParaRPr lang="zh-CN" altLang="en-US" sz="1350" dirty="0"/>
            </a:p>
          </p:txBody>
        </p:sp>
      </p:grpSp>
      <p:sp>
        <p:nvSpPr>
          <p:cNvPr id="21" name="内容占位符 6"/>
          <p:cNvSpPr>
            <a:spLocks noGrp="1"/>
          </p:cNvSpPr>
          <p:nvPr>
            <p:custDataLst>
              <p:tags r:id="rId12"/>
            </p:custDataLst>
          </p:nvPr>
        </p:nvSpPr>
        <p:spPr>
          <a:xfrm>
            <a:off x="3482340" y="2591167"/>
            <a:ext cx="2030730" cy="2341245"/>
          </a:xfrm>
          <a:prstGeom prst="rect">
            <a:avLst/>
          </a:prstGeom>
        </p:spPr>
        <p:txBody>
          <a:bodyPr vert="horz" lIns="68580" tIns="34290" rIns="68580" bIns="34290" rtlCol="0" anchor="t"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indent="0" algn="just">
              <a:lnSpc>
                <a:spcPct val="130000"/>
              </a:lnSpc>
              <a:buNone/>
            </a:pPr>
            <a:r>
              <a:rPr lang="zh-CN" altLang="en-US" sz="1200" dirty="0">
                <a:solidFill>
                  <a:srgbClr val="000000">
                    <a:lumMod val="75000"/>
                    <a:lumOff val="25000"/>
                  </a:srgbClr>
                </a:solidFill>
                <a:uFillTx/>
                <a:sym typeface="微软雅黑" panose="020B0503020204020204" pitchFamily="34" charset="-122"/>
              </a:rPr>
              <a:t>（2）渐变画法：涂色时先用力压笔重画，再逐渐抬笔轻画，这种涂色方法所产生的是较立体的有空间感的渐变色彩效果。</a:t>
            </a:r>
            <a:endParaRPr lang="zh-CN" altLang="en-US" sz="1200" dirty="0">
              <a:solidFill>
                <a:srgbClr val="000000">
                  <a:lumMod val="75000"/>
                  <a:lumOff val="25000"/>
                </a:srgbClr>
              </a:solidFill>
              <a:uFillTx/>
              <a:sym typeface="微软雅黑" panose="020B0503020204020204" pitchFamily="34" charset="-122"/>
            </a:endParaRPr>
          </a:p>
        </p:txBody>
      </p:sp>
      <p:grpSp>
        <p:nvGrpSpPr>
          <p:cNvPr id="35" name="组合 34"/>
          <p:cNvGrpSpPr/>
          <p:nvPr>
            <p:custDataLst>
              <p:tags r:id="rId13"/>
            </p:custDataLst>
          </p:nvPr>
        </p:nvGrpSpPr>
        <p:grpSpPr>
          <a:xfrm>
            <a:off x="3914934" y="1658987"/>
            <a:ext cx="1141571" cy="737235"/>
            <a:chOff x="1220" y="4282"/>
            <a:chExt cx="1763" cy="1138"/>
          </a:xfrm>
        </p:grpSpPr>
        <p:sp>
          <p:nvSpPr>
            <p:cNvPr id="36" name="Freeform 684"/>
            <p:cNvSpPr/>
            <p:nvPr>
              <p:custDataLst>
                <p:tags r:id="rId14"/>
              </p:custDataLst>
            </p:nvPr>
          </p:nvSpPr>
          <p:spPr bwMode="auto">
            <a:xfrm>
              <a:off x="1425" y="4282"/>
              <a:ext cx="990" cy="973"/>
            </a:xfrm>
            <a:custGeom>
              <a:avLst/>
              <a:gdLst>
                <a:gd name="T0" fmla="*/ 544 w 698"/>
                <a:gd name="T1" fmla="*/ 617 h 687"/>
                <a:gd name="T2" fmla="*/ 659 w 698"/>
                <a:gd name="T3" fmla="*/ 496 h 687"/>
                <a:gd name="T4" fmla="*/ 670 w 698"/>
                <a:gd name="T5" fmla="*/ 232 h 687"/>
                <a:gd name="T6" fmla="*/ 341 w 698"/>
                <a:gd name="T7" fmla="*/ 4 h 687"/>
                <a:gd name="T8" fmla="*/ 94 w 698"/>
                <a:gd name="T9" fmla="*/ 114 h 687"/>
                <a:gd name="T10" fmla="*/ 95 w 698"/>
                <a:gd name="T11" fmla="*/ 514 h 687"/>
                <a:gd name="T12" fmla="*/ 544 w 698"/>
                <a:gd name="T13" fmla="*/ 617 h 687"/>
              </a:gdLst>
              <a:ahLst/>
              <a:cxnLst>
                <a:cxn ang="0">
                  <a:pos x="T0" y="T1"/>
                </a:cxn>
                <a:cxn ang="0">
                  <a:pos x="T2" y="T3"/>
                </a:cxn>
                <a:cxn ang="0">
                  <a:pos x="T4" y="T5"/>
                </a:cxn>
                <a:cxn ang="0">
                  <a:pos x="T6" y="T7"/>
                </a:cxn>
                <a:cxn ang="0">
                  <a:pos x="T8" y="T9"/>
                </a:cxn>
                <a:cxn ang="0">
                  <a:pos x="T10" y="T11"/>
                </a:cxn>
                <a:cxn ang="0">
                  <a:pos x="T12" y="T13"/>
                </a:cxn>
              </a:cxnLst>
              <a:rect l="0" t="0" r="r" b="b"/>
              <a:pathLst>
                <a:path w="698" h="687">
                  <a:moveTo>
                    <a:pt x="544" y="617"/>
                  </a:moveTo>
                  <a:cubicBezTo>
                    <a:pt x="591" y="594"/>
                    <a:pt x="636" y="544"/>
                    <a:pt x="659" y="496"/>
                  </a:cubicBezTo>
                  <a:cubicBezTo>
                    <a:pt x="696" y="420"/>
                    <a:pt x="698" y="311"/>
                    <a:pt x="670" y="232"/>
                  </a:cubicBezTo>
                  <a:cubicBezTo>
                    <a:pt x="621" y="96"/>
                    <a:pt x="482" y="9"/>
                    <a:pt x="341" y="4"/>
                  </a:cubicBezTo>
                  <a:cubicBezTo>
                    <a:pt x="246" y="0"/>
                    <a:pt x="148" y="33"/>
                    <a:pt x="94" y="114"/>
                  </a:cubicBezTo>
                  <a:cubicBezTo>
                    <a:pt x="12" y="237"/>
                    <a:pt x="0" y="397"/>
                    <a:pt x="95" y="514"/>
                  </a:cubicBezTo>
                  <a:cubicBezTo>
                    <a:pt x="195" y="636"/>
                    <a:pt x="400" y="687"/>
                    <a:pt x="544" y="617"/>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lstStyle/>
            <a:p>
              <a:pPr algn="ctr"/>
              <a:endParaRPr lang="zh-CN" altLang="en-US" sz="1350"/>
            </a:p>
          </p:txBody>
        </p:sp>
        <p:sp>
          <p:nvSpPr>
            <p:cNvPr id="37" name="Freeform 1696"/>
            <p:cNvSpPr/>
            <p:nvPr>
              <p:custDataLst>
                <p:tags r:id="rId15"/>
              </p:custDataLst>
            </p:nvPr>
          </p:nvSpPr>
          <p:spPr bwMode="auto">
            <a:xfrm>
              <a:off x="1223" y="4993"/>
              <a:ext cx="158" cy="159"/>
            </a:xfrm>
            <a:custGeom>
              <a:avLst/>
              <a:gdLst>
                <a:gd name="T0" fmla="*/ 284 w 289"/>
                <a:gd name="T1" fmla="*/ 94 h 291"/>
                <a:gd name="T2" fmla="*/ 273 w 289"/>
                <a:gd name="T3" fmla="*/ 75 h 291"/>
                <a:gd name="T4" fmla="*/ 183 w 289"/>
                <a:gd name="T5" fmla="*/ 99 h 291"/>
                <a:gd name="T6" fmla="*/ 177 w 289"/>
                <a:gd name="T7" fmla="*/ 75 h 291"/>
                <a:gd name="T8" fmla="*/ 162 w 289"/>
                <a:gd name="T9" fmla="*/ 10 h 291"/>
                <a:gd name="T10" fmla="*/ 142 w 289"/>
                <a:gd name="T11" fmla="*/ 10 h 291"/>
                <a:gd name="T12" fmla="*/ 119 w 289"/>
                <a:gd name="T13" fmla="*/ 117 h 291"/>
                <a:gd name="T14" fmla="*/ 39 w 289"/>
                <a:gd name="T15" fmla="*/ 136 h 291"/>
                <a:gd name="T16" fmla="*/ 1 w 289"/>
                <a:gd name="T17" fmla="*/ 168 h 291"/>
                <a:gd name="T18" fmla="*/ 40 w 289"/>
                <a:gd name="T19" fmla="*/ 185 h 291"/>
                <a:gd name="T20" fmla="*/ 113 w 289"/>
                <a:gd name="T21" fmla="*/ 177 h 291"/>
                <a:gd name="T22" fmla="*/ 94 w 289"/>
                <a:gd name="T23" fmla="*/ 269 h 291"/>
                <a:gd name="T24" fmla="*/ 114 w 289"/>
                <a:gd name="T25" fmla="*/ 281 h 291"/>
                <a:gd name="T26" fmla="*/ 157 w 289"/>
                <a:gd name="T27" fmla="*/ 222 h 291"/>
                <a:gd name="T28" fmla="*/ 174 w 289"/>
                <a:gd name="T29" fmla="*/ 199 h 291"/>
                <a:gd name="T30" fmla="*/ 199 w 289"/>
                <a:gd name="T31" fmla="*/ 233 h 291"/>
                <a:gd name="T32" fmla="*/ 247 w 289"/>
                <a:gd name="T33" fmla="*/ 252 h 291"/>
                <a:gd name="T34" fmla="*/ 219 w 289"/>
                <a:gd name="T35" fmla="*/ 160 h 291"/>
                <a:gd name="T36" fmla="*/ 240 w 289"/>
                <a:gd name="T37" fmla="*/ 143 h 291"/>
                <a:gd name="T38" fmla="*/ 284 w 289"/>
                <a:gd name="T39" fmla="*/ 9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9" h="291">
                  <a:moveTo>
                    <a:pt x="284" y="94"/>
                  </a:moveTo>
                  <a:cubicBezTo>
                    <a:pt x="289" y="86"/>
                    <a:pt x="282" y="74"/>
                    <a:pt x="273" y="75"/>
                  </a:cubicBezTo>
                  <a:cubicBezTo>
                    <a:pt x="248" y="77"/>
                    <a:pt x="206" y="81"/>
                    <a:pt x="183" y="99"/>
                  </a:cubicBezTo>
                  <a:cubicBezTo>
                    <a:pt x="182" y="91"/>
                    <a:pt x="179" y="84"/>
                    <a:pt x="177" y="75"/>
                  </a:cubicBezTo>
                  <a:cubicBezTo>
                    <a:pt x="173" y="54"/>
                    <a:pt x="169" y="31"/>
                    <a:pt x="162" y="10"/>
                  </a:cubicBezTo>
                  <a:cubicBezTo>
                    <a:pt x="159" y="0"/>
                    <a:pt x="146" y="0"/>
                    <a:pt x="142" y="10"/>
                  </a:cubicBezTo>
                  <a:cubicBezTo>
                    <a:pt x="132" y="42"/>
                    <a:pt x="115" y="81"/>
                    <a:pt x="119" y="117"/>
                  </a:cubicBezTo>
                  <a:cubicBezTo>
                    <a:pt x="92" y="117"/>
                    <a:pt x="64" y="125"/>
                    <a:pt x="39" y="136"/>
                  </a:cubicBezTo>
                  <a:cubicBezTo>
                    <a:pt x="26" y="142"/>
                    <a:pt x="0" y="149"/>
                    <a:pt x="1" y="168"/>
                  </a:cubicBezTo>
                  <a:cubicBezTo>
                    <a:pt x="1" y="188"/>
                    <a:pt x="26" y="185"/>
                    <a:pt x="40" y="185"/>
                  </a:cubicBezTo>
                  <a:cubicBezTo>
                    <a:pt x="63" y="185"/>
                    <a:pt x="93" y="191"/>
                    <a:pt x="113" y="177"/>
                  </a:cubicBezTo>
                  <a:cubicBezTo>
                    <a:pt x="97" y="201"/>
                    <a:pt x="97" y="242"/>
                    <a:pt x="94" y="269"/>
                  </a:cubicBezTo>
                  <a:cubicBezTo>
                    <a:pt x="92" y="280"/>
                    <a:pt x="105" y="291"/>
                    <a:pt x="114" y="281"/>
                  </a:cubicBezTo>
                  <a:cubicBezTo>
                    <a:pt x="130" y="263"/>
                    <a:pt x="143" y="242"/>
                    <a:pt x="157" y="222"/>
                  </a:cubicBezTo>
                  <a:cubicBezTo>
                    <a:pt x="161" y="216"/>
                    <a:pt x="168" y="208"/>
                    <a:pt x="174" y="199"/>
                  </a:cubicBezTo>
                  <a:cubicBezTo>
                    <a:pt x="180" y="212"/>
                    <a:pt x="187" y="223"/>
                    <a:pt x="199" y="233"/>
                  </a:cubicBezTo>
                  <a:cubicBezTo>
                    <a:pt x="211" y="244"/>
                    <a:pt x="230" y="259"/>
                    <a:pt x="247" y="252"/>
                  </a:cubicBezTo>
                  <a:cubicBezTo>
                    <a:pt x="282" y="239"/>
                    <a:pt x="243" y="187"/>
                    <a:pt x="219" y="160"/>
                  </a:cubicBezTo>
                  <a:cubicBezTo>
                    <a:pt x="227" y="155"/>
                    <a:pt x="233" y="149"/>
                    <a:pt x="240" y="143"/>
                  </a:cubicBezTo>
                  <a:cubicBezTo>
                    <a:pt x="256" y="129"/>
                    <a:pt x="272" y="112"/>
                    <a:pt x="284" y="94"/>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38" name="Freeform 1698"/>
            <p:cNvSpPr/>
            <p:nvPr>
              <p:custDataLst>
                <p:tags r:id="rId16"/>
              </p:custDataLst>
            </p:nvPr>
          </p:nvSpPr>
          <p:spPr bwMode="auto">
            <a:xfrm>
              <a:off x="2340" y="5300"/>
              <a:ext cx="120" cy="120"/>
            </a:xfrm>
            <a:custGeom>
              <a:avLst/>
              <a:gdLst>
                <a:gd name="T0" fmla="*/ 328 w 347"/>
                <a:gd name="T1" fmla="*/ 125 h 365"/>
                <a:gd name="T2" fmla="*/ 243 w 347"/>
                <a:gd name="T3" fmla="*/ 152 h 365"/>
                <a:gd name="T4" fmla="*/ 262 w 347"/>
                <a:gd name="T5" fmla="*/ 17 h 365"/>
                <a:gd name="T6" fmla="*/ 246 w 347"/>
                <a:gd name="T7" fmla="*/ 10 h 365"/>
                <a:gd name="T8" fmla="*/ 201 w 347"/>
                <a:gd name="T9" fmla="*/ 96 h 365"/>
                <a:gd name="T10" fmla="*/ 168 w 347"/>
                <a:gd name="T11" fmla="*/ 163 h 365"/>
                <a:gd name="T12" fmla="*/ 103 w 347"/>
                <a:gd name="T13" fmla="*/ 154 h 365"/>
                <a:gd name="T14" fmla="*/ 17 w 347"/>
                <a:gd name="T15" fmla="*/ 151 h 365"/>
                <a:gd name="T16" fmla="*/ 10 w 347"/>
                <a:gd name="T17" fmla="*/ 174 h 365"/>
                <a:gd name="T18" fmla="*/ 84 w 347"/>
                <a:gd name="T19" fmla="*/ 216 h 365"/>
                <a:gd name="T20" fmla="*/ 110 w 347"/>
                <a:gd name="T21" fmla="*/ 231 h 365"/>
                <a:gd name="T22" fmla="*/ 61 w 347"/>
                <a:gd name="T23" fmla="*/ 344 h 365"/>
                <a:gd name="T24" fmla="*/ 77 w 347"/>
                <a:gd name="T25" fmla="*/ 357 h 365"/>
                <a:gd name="T26" fmla="*/ 143 w 347"/>
                <a:gd name="T27" fmla="*/ 296 h 365"/>
                <a:gd name="T28" fmla="*/ 178 w 347"/>
                <a:gd name="T29" fmla="*/ 268 h 365"/>
                <a:gd name="T30" fmla="*/ 243 w 347"/>
                <a:gd name="T31" fmla="*/ 351 h 365"/>
                <a:gd name="T32" fmla="*/ 264 w 347"/>
                <a:gd name="T33" fmla="*/ 339 h 365"/>
                <a:gd name="T34" fmla="*/ 248 w 347"/>
                <a:gd name="T35" fmla="*/ 274 h 365"/>
                <a:gd name="T36" fmla="*/ 239 w 347"/>
                <a:gd name="T37" fmla="*/ 244 h 365"/>
                <a:gd name="T38" fmla="*/ 265 w 347"/>
                <a:gd name="T39" fmla="*/ 218 h 365"/>
                <a:gd name="T40" fmla="*/ 340 w 347"/>
                <a:gd name="T41" fmla="*/ 145 h 365"/>
                <a:gd name="T42" fmla="*/ 328 w 347"/>
                <a:gd name="T43" fmla="*/ 12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7" h="365">
                  <a:moveTo>
                    <a:pt x="328" y="125"/>
                  </a:moveTo>
                  <a:cubicBezTo>
                    <a:pt x="302" y="134"/>
                    <a:pt x="271" y="140"/>
                    <a:pt x="243" y="152"/>
                  </a:cubicBezTo>
                  <a:cubicBezTo>
                    <a:pt x="252" y="108"/>
                    <a:pt x="256" y="62"/>
                    <a:pt x="262" y="17"/>
                  </a:cubicBezTo>
                  <a:cubicBezTo>
                    <a:pt x="264" y="8"/>
                    <a:pt x="251" y="0"/>
                    <a:pt x="246" y="10"/>
                  </a:cubicBezTo>
                  <a:cubicBezTo>
                    <a:pt x="201" y="96"/>
                    <a:pt x="201" y="96"/>
                    <a:pt x="201" y="96"/>
                  </a:cubicBezTo>
                  <a:cubicBezTo>
                    <a:pt x="189" y="118"/>
                    <a:pt x="175" y="139"/>
                    <a:pt x="168" y="163"/>
                  </a:cubicBezTo>
                  <a:cubicBezTo>
                    <a:pt x="148" y="151"/>
                    <a:pt x="125" y="154"/>
                    <a:pt x="103" y="154"/>
                  </a:cubicBezTo>
                  <a:cubicBezTo>
                    <a:pt x="74" y="153"/>
                    <a:pt x="45" y="151"/>
                    <a:pt x="17" y="151"/>
                  </a:cubicBezTo>
                  <a:cubicBezTo>
                    <a:pt x="4" y="150"/>
                    <a:pt x="0" y="168"/>
                    <a:pt x="10" y="174"/>
                  </a:cubicBezTo>
                  <a:cubicBezTo>
                    <a:pt x="35" y="188"/>
                    <a:pt x="60" y="202"/>
                    <a:pt x="84" y="216"/>
                  </a:cubicBezTo>
                  <a:cubicBezTo>
                    <a:pt x="93" y="221"/>
                    <a:pt x="101" y="226"/>
                    <a:pt x="110" y="231"/>
                  </a:cubicBezTo>
                  <a:cubicBezTo>
                    <a:pt x="92" y="268"/>
                    <a:pt x="77" y="307"/>
                    <a:pt x="61" y="344"/>
                  </a:cubicBezTo>
                  <a:cubicBezTo>
                    <a:pt x="56" y="355"/>
                    <a:pt x="68" y="365"/>
                    <a:pt x="77" y="357"/>
                  </a:cubicBezTo>
                  <a:cubicBezTo>
                    <a:pt x="99" y="337"/>
                    <a:pt x="121" y="316"/>
                    <a:pt x="143" y="296"/>
                  </a:cubicBezTo>
                  <a:cubicBezTo>
                    <a:pt x="154" y="286"/>
                    <a:pt x="166" y="276"/>
                    <a:pt x="178" y="268"/>
                  </a:cubicBezTo>
                  <a:cubicBezTo>
                    <a:pt x="173" y="272"/>
                    <a:pt x="239" y="346"/>
                    <a:pt x="243" y="351"/>
                  </a:cubicBezTo>
                  <a:cubicBezTo>
                    <a:pt x="252" y="361"/>
                    <a:pt x="267" y="351"/>
                    <a:pt x="264" y="339"/>
                  </a:cubicBezTo>
                  <a:cubicBezTo>
                    <a:pt x="259" y="317"/>
                    <a:pt x="254" y="296"/>
                    <a:pt x="248" y="274"/>
                  </a:cubicBezTo>
                  <a:cubicBezTo>
                    <a:pt x="245" y="264"/>
                    <a:pt x="243" y="253"/>
                    <a:pt x="239" y="244"/>
                  </a:cubicBezTo>
                  <a:cubicBezTo>
                    <a:pt x="248" y="235"/>
                    <a:pt x="256" y="226"/>
                    <a:pt x="265" y="218"/>
                  </a:cubicBezTo>
                  <a:cubicBezTo>
                    <a:pt x="290" y="194"/>
                    <a:pt x="316" y="171"/>
                    <a:pt x="340" y="145"/>
                  </a:cubicBezTo>
                  <a:cubicBezTo>
                    <a:pt x="347" y="137"/>
                    <a:pt x="340" y="121"/>
                    <a:pt x="328" y="125"/>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39" name="Freeform 1701"/>
            <p:cNvSpPr/>
            <p:nvPr>
              <p:custDataLst>
                <p:tags r:id="rId17"/>
              </p:custDataLst>
            </p:nvPr>
          </p:nvSpPr>
          <p:spPr bwMode="auto">
            <a:xfrm>
              <a:off x="2535" y="4610"/>
              <a:ext cx="132" cy="121"/>
            </a:xfrm>
            <a:custGeom>
              <a:avLst/>
              <a:gdLst>
                <a:gd name="T0" fmla="*/ 306 w 323"/>
                <a:gd name="T1" fmla="*/ 208 h 298"/>
                <a:gd name="T2" fmla="*/ 313 w 323"/>
                <a:gd name="T3" fmla="*/ 190 h 298"/>
                <a:gd name="T4" fmla="*/ 239 w 323"/>
                <a:gd name="T5" fmla="*/ 148 h 298"/>
                <a:gd name="T6" fmla="*/ 268 w 323"/>
                <a:gd name="T7" fmla="*/ 117 h 298"/>
                <a:gd name="T8" fmla="*/ 320 w 323"/>
                <a:gd name="T9" fmla="*/ 57 h 298"/>
                <a:gd name="T10" fmla="*/ 311 w 323"/>
                <a:gd name="T11" fmla="*/ 46 h 298"/>
                <a:gd name="T12" fmla="*/ 310 w 323"/>
                <a:gd name="T13" fmla="*/ 46 h 298"/>
                <a:gd name="T14" fmla="*/ 309 w 323"/>
                <a:gd name="T15" fmla="*/ 47 h 298"/>
                <a:gd name="T16" fmla="*/ 309 w 323"/>
                <a:gd name="T17" fmla="*/ 47 h 298"/>
                <a:gd name="T18" fmla="*/ 308 w 323"/>
                <a:gd name="T19" fmla="*/ 47 h 298"/>
                <a:gd name="T20" fmla="*/ 300 w 323"/>
                <a:gd name="T21" fmla="*/ 52 h 298"/>
                <a:gd name="T22" fmla="*/ 186 w 323"/>
                <a:gd name="T23" fmla="*/ 99 h 298"/>
                <a:gd name="T24" fmla="*/ 130 w 323"/>
                <a:gd name="T25" fmla="*/ 14 h 298"/>
                <a:gd name="T26" fmla="*/ 112 w 323"/>
                <a:gd name="T27" fmla="*/ 70 h 298"/>
                <a:gd name="T28" fmla="*/ 117 w 323"/>
                <a:gd name="T29" fmla="*/ 110 h 298"/>
                <a:gd name="T30" fmla="*/ 9 w 323"/>
                <a:gd name="T31" fmla="*/ 140 h 298"/>
                <a:gd name="T32" fmla="*/ 12 w 323"/>
                <a:gd name="T33" fmla="*/ 162 h 298"/>
                <a:gd name="T34" fmla="*/ 92 w 323"/>
                <a:gd name="T35" fmla="*/ 176 h 298"/>
                <a:gd name="T36" fmla="*/ 135 w 323"/>
                <a:gd name="T37" fmla="*/ 184 h 298"/>
                <a:gd name="T38" fmla="*/ 137 w 323"/>
                <a:gd name="T39" fmla="*/ 186 h 298"/>
                <a:gd name="T40" fmla="*/ 137 w 323"/>
                <a:gd name="T41" fmla="*/ 186 h 298"/>
                <a:gd name="T42" fmla="*/ 136 w 323"/>
                <a:gd name="T43" fmla="*/ 286 h 298"/>
                <a:gd name="T44" fmla="*/ 163 w 323"/>
                <a:gd name="T45" fmla="*/ 289 h 298"/>
                <a:gd name="T46" fmla="*/ 202 w 323"/>
                <a:gd name="T47" fmla="*/ 221 h 298"/>
                <a:gd name="T48" fmla="*/ 210 w 323"/>
                <a:gd name="T49" fmla="*/ 208 h 298"/>
                <a:gd name="T50" fmla="*/ 217 w 323"/>
                <a:gd name="T51" fmla="*/ 209 h 298"/>
                <a:gd name="T52" fmla="*/ 306 w 323"/>
                <a:gd name="T53" fmla="*/ 20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298">
                  <a:moveTo>
                    <a:pt x="306" y="208"/>
                  </a:moveTo>
                  <a:cubicBezTo>
                    <a:pt x="314" y="208"/>
                    <a:pt x="319" y="196"/>
                    <a:pt x="313" y="190"/>
                  </a:cubicBezTo>
                  <a:cubicBezTo>
                    <a:pt x="294" y="172"/>
                    <a:pt x="267" y="155"/>
                    <a:pt x="239" y="148"/>
                  </a:cubicBezTo>
                  <a:cubicBezTo>
                    <a:pt x="249" y="138"/>
                    <a:pt x="258" y="127"/>
                    <a:pt x="268" y="117"/>
                  </a:cubicBezTo>
                  <a:cubicBezTo>
                    <a:pt x="286" y="98"/>
                    <a:pt x="307" y="80"/>
                    <a:pt x="320" y="57"/>
                  </a:cubicBezTo>
                  <a:cubicBezTo>
                    <a:pt x="323" y="50"/>
                    <a:pt x="317" y="43"/>
                    <a:pt x="311" y="46"/>
                  </a:cubicBezTo>
                  <a:cubicBezTo>
                    <a:pt x="311" y="46"/>
                    <a:pt x="310" y="46"/>
                    <a:pt x="310" y="46"/>
                  </a:cubicBezTo>
                  <a:cubicBezTo>
                    <a:pt x="310" y="46"/>
                    <a:pt x="309" y="47"/>
                    <a:pt x="309" y="47"/>
                  </a:cubicBezTo>
                  <a:cubicBezTo>
                    <a:pt x="309" y="47"/>
                    <a:pt x="309" y="47"/>
                    <a:pt x="309" y="47"/>
                  </a:cubicBezTo>
                  <a:cubicBezTo>
                    <a:pt x="309" y="47"/>
                    <a:pt x="308" y="47"/>
                    <a:pt x="308" y="47"/>
                  </a:cubicBezTo>
                  <a:cubicBezTo>
                    <a:pt x="306" y="49"/>
                    <a:pt x="303" y="51"/>
                    <a:pt x="300" y="52"/>
                  </a:cubicBezTo>
                  <a:cubicBezTo>
                    <a:pt x="265" y="74"/>
                    <a:pt x="221" y="77"/>
                    <a:pt x="186" y="99"/>
                  </a:cubicBezTo>
                  <a:cubicBezTo>
                    <a:pt x="184" y="57"/>
                    <a:pt x="166" y="0"/>
                    <a:pt x="130" y="14"/>
                  </a:cubicBezTo>
                  <a:cubicBezTo>
                    <a:pt x="108" y="23"/>
                    <a:pt x="110" y="51"/>
                    <a:pt x="112" y="70"/>
                  </a:cubicBezTo>
                  <a:cubicBezTo>
                    <a:pt x="113" y="84"/>
                    <a:pt x="115" y="97"/>
                    <a:pt x="117" y="110"/>
                  </a:cubicBezTo>
                  <a:cubicBezTo>
                    <a:pt x="79" y="109"/>
                    <a:pt x="41" y="121"/>
                    <a:pt x="9" y="140"/>
                  </a:cubicBezTo>
                  <a:cubicBezTo>
                    <a:pt x="0" y="145"/>
                    <a:pt x="0" y="162"/>
                    <a:pt x="12" y="162"/>
                  </a:cubicBezTo>
                  <a:cubicBezTo>
                    <a:pt x="39" y="162"/>
                    <a:pt x="66" y="171"/>
                    <a:pt x="92" y="176"/>
                  </a:cubicBezTo>
                  <a:cubicBezTo>
                    <a:pt x="106" y="179"/>
                    <a:pt x="121" y="183"/>
                    <a:pt x="135" y="184"/>
                  </a:cubicBezTo>
                  <a:cubicBezTo>
                    <a:pt x="135" y="185"/>
                    <a:pt x="136" y="186"/>
                    <a:pt x="137" y="186"/>
                  </a:cubicBezTo>
                  <a:cubicBezTo>
                    <a:pt x="137" y="186"/>
                    <a:pt x="137" y="186"/>
                    <a:pt x="137" y="186"/>
                  </a:cubicBezTo>
                  <a:cubicBezTo>
                    <a:pt x="125" y="219"/>
                    <a:pt x="124" y="251"/>
                    <a:pt x="136" y="286"/>
                  </a:cubicBezTo>
                  <a:cubicBezTo>
                    <a:pt x="140" y="297"/>
                    <a:pt x="157" y="298"/>
                    <a:pt x="163" y="289"/>
                  </a:cubicBezTo>
                  <a:cubicBezTo>
                    <a:pt x="176" y="266"/>
                    <a:pt x="189" y="244"/>
                    <a:pt x="202" y="221"/>
                  </a:cubicBezTo>
                  <a:cubicBezTo>
                    <a:pt x="205" y="217"/>
                    <a:pt x="208" y="213"/>
                    <a:pt x="210" y="208"/>
                  </a:cubicBezTo>
                  <a:cubicBezTo>
                    <a:pt x="212" y="208"/>
                    <a:pt x="215" y="209"/>
                    <a:pt x="217" y="209"/>
                  </a:cubicBezTo>
                  <a:cubicBezTo>
                    <a:pt x="247" y="212"/>
                    <a:pt x="276" y="212"/>
                    <a:pt x="306" y="208"/>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40" name="Freeform 1702"/>
            <p:cNvSpPr/>
            <p:nvPr>
              <p:custDataLst>
                <p:tags r:id="rId18"/>
              </p:custDataLst>
            </p:nvPr>
          </p:nvSpPr>
          <p:spPr bwMode="auto">
            <a:xfrm>
              <a:off x="2863" y="4862"/>
              <a:ext cx="120" cy="131"/>
            </a:xfrm>
            <a:custGeom>
              <a:avLst/>
              <a:gdLst>
                <a:gd name="T0" fmla="*/ 67 w 293"/>
                <a:gd name="T1" fmla="*/ 296 h 336"/>
                <a:gd name="T2" fmla="*/ 84 w 293"/>
                <a:gd name="T3" fmla="*/ 305 h 336"/>
                <a:gd name="T4" fmla="*/ 136 w 293"/>
                <a:gd name="T5" fmla="*/ 238 h 336"/>
                <a:gd name="T6" fmla="*/ 162 w 293"/>
                <a:gd name="T7" fmla="*/ 271 h 336"/>
                <a:gd name="T8" fmla="*/ 214 w 293"/>
                <a:gd name="T9" fmla="*/ 331 h 336"/>
                <a:gd name="T10" fmla="*/ 226 w 293"/>
                <a:gd name="T11" fmla="*/ 324 h 336"/>
                <a:gd name="T12" fmla="*/ 227 w 293"/>
                <a:gd name="T13" fmla="*/ 324 h 336"/>
                <a:gd name="T14" fmla="*/ 226 w 293"/>
                <a:gd name="T15" fmla="*/ 322 h 336"/>
                <a:gd name="T16" fmla="*/ 226 w 293"/>
                <a:gd name="T17" fmla="*/ 322 h 336"/>
                <a:gd name="T18" fmla="*/ 226 w 293"/>
                <a:gd name="T19" fmla="*/ 322 h 336"/>
                <a:gd name="T20" fmla="*/ 222 w 293"/>
                <a:gd name="T21" fmla="*/ 313 h 336"/>
                <a:gd name="T22" fmla="*/ 193 w 293"/>
                <a:gd name="T23" fmla="*/ 193 h 336"/>
                <a:gd name="T24" fmla="*/ 285 w 293"/>
                <a:gd name="T25" fmla="*/ 150 h 336"/>
                <a:gd name="T26" fmla="*/ 232 w 293"/>
                <a:gd name="T27" fmla="*/ 124 h 336"/>
                <a:gd name="T28" fmla="*/ 192 w 293"/>
                <a:gd name="T29" fmla="*/ 123 h 336"/>
                <a:gd name="T30" fmla="*/ 179 w 293"/>
                <a:gd name="T31" fmla="*/ 12 h 336"/>
                <a:gd name="T32" fmla="*/ 157 w 293"/>
                <a:gd name="T33" fmla="*/ 12 h 336"/>
                <a:gd name="T34" fmla="*/ 130 w 293"/>
                <a:gd name="T35" fmla="*/ 89 h 336"/>
                <a:gd name="T36" fmla="*/ 116 w 293"/>
                <a:gd name="T37" fmla="*/ 130 h 336"/>
                <a:gd name="T38" fmla="*/ 114 w 293"/>
                <a:gd name="T39" fmla="*/ 131 h 336"/>
                <a:gd name="T40" fmla="*/ 114 w 293"/>
                <a:gd name="T41" fmla="*/ 131 h 336"/>
                <a:gd name="T42" fmla="*/ 15 w 293"/>
                <a:gd name="T43" fmla="*/ 116 h 336"/>
                <a:gd name="T44" fmla="*/ 9 w 293"/>
                <a:gd name="T45" fmla="*/ 141 h 336"/>
                <a:gd name="T46" fmla="*/ 69 w 293"/>
                <a:gd name="T47" fmla="*/ 191 h 336"/>
                <a:gd name="T48" fmla="*/ 81 w 293"/>
                <a:gd name="T49" fmla="*/ 201 h 336"/>
                <a:gd name="T50" fmla="*/ 80 w 293"/>
                <a:gd name="T51" fmla="*/ 207 h 336"/>
                <a:gd name="T52" fmla="*/ 67 w 293"/>
                <a:gd name="T53" fmla="*/ 29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3" h="336">
                  <a:moveTo>
                    <a:pt x="67" y="296"/>
                  </a:moveTo>
                  <a:cubicBezTo>
                    <a:pt x="66" y="304"/>
                    <a:pt x="77" y="311"/>
                    <a:pt x="84" y="305"/>
                  </a:cubicBezTo>
                  <a:cubicBezTo>
                    <a:pt x="105" y="289"/>
                    <a:pt x="125" y="265"/>
                    <a:pt x="136" y="238"/>
                  </a:cubicBezTo>
                  <a:cubicBezTo>
                    <a:pt x="144" y="249"/>
                    <a:pt x="154" y="260"/>
                    <a:pt x="162" y="271"/>
                  </a:cubicBezTo>
                  <a:cubicBezTo>
                    <a:pt x="178" y="292"/>
                    <a:pt x="193" y="315"/>
                    <a:pt x="214" y="331"/>
                  </a:cubicBezTo>
                  <a:cubicBezTo>
                    <a:pt x="220" y="336"/>
                    <a:pt x="228" y="331"/>
                    <a:pt x="226" y="324"/>
                  </a:cubicBezTo>
                  <a:cubicBezTo>
                    <a:pt x="226" y="324"/>
                    <a:pt x="227" y="324"/>
                    <a:pt x="227" y="324"/>
                  </a:cubicBezTo>
                  <a:cubicBezTo>
                    <a:pt x="226" y="324"/>
                    <a:pt x="226" y="323"/>
                    <a:pt x="226" y="322"/>
                  </a:cubicBezTo>
                  <a:cubicBezTo>
                    <a:pt x="226" y="322"/>
                    <a:pt x="226" y="322"/>
                    <a:pt x="226" y="322"/>
                  </a:cubicBezTo>
                  <a:cubicBezTo>
                    <a:pt x="226" y="322"/>
                    <a:pt x="226" y="322"/>
                    <a:pt x="226" y="322"/>
                  </a:cubicBezTo>
                  <a:cubicBezTo>
                    <a:pt x="224" y="319"/>
                    <a:pt x="223" y="316"/>
                    <a:pt x="222" y="313"/>
                  </a:cubicBezTo>
                  <a:cubicBezTo>
                    <a:pt x="206" y="275"/>
                    <a:pt x="209" y="231"/>
                    <a:pt x="193" y="193"/>
                  </a:cubicBezTo>
                  <a:cubicBezTo>
                    <a:pt x="235" y="198"/>
                    <a:pt x="293" y="188"/>
                    <a:pt x="285" y="150"/>
                  </a:cubicBezTo>
                  <a:cubicBezTo>
                    <a:pt x="280" y="127"/>
                    <a:pt x="251" y="125"/>
                    <a:pt x="232" y="124"/>
                  </a:cubicBezTo>
                  <a:cubicBezTo>
                    <a:pt x="219" y="123"/>
                    <a:pt x="205" y="123"/>
                    <a:pt x="192" y="123"/>
                  </a:cubicBezTo>
                  <a:cubicBezTo>
                    <a:pt x="199" y="86"/>
                    <a:pt x="193" y="46"/>
                    <a:pt x="179" y="12"/>
                  </a:cubicBezTo>
                  <a:cubicBezTo>
                    <a:pt x="175" y="2"/>
                    <a:pt x="159" y="0"/>
                    <a:pt x="157" y="12"/>
                  </a:cubicBezTo>
                  <a:cubicBezTo>
                    <a:pt x="153" y="38"/>
                    <a:pt x="140" y="64"/>
                    <a:pt x="130" y="89"/>
                  </a:cubicBezTo>
                  <a:cubicBezTo>
                    <a:pt x="125" y="102"/>
                    <a:pt x="119" y="116"/>
                    <a:pt x="116" y="130"/>
                  </a:cubicBezTo>
                  <a:cubicBezTo>
                    <a:pt x="115" y="130"/>
                    <a:pt x="114" y="131"/>
                    <a:pt x="114" y="131"/>
                  </a:cubicBezTo>
                  <a:cubicBezTo>
                    <a:pt x="114" y="131"/>
                    <a:pt x="114" y="131"/>
                    <a:pt x="114" y="131"/>
                  </a:cubicBezTo>
                  <a:cubicBezTo>
                    <a:pt x="83" y="115"/>
                    <a:pt x="52" y="109"/>
                    <a:pt x="15" y="116"/>
                  </a:cubicBezTo>
                  <a:cubicBezTo>
                    <a:pt x="4" y="117"/>
                    <a:pt x="0" y="135"/>
                    <a:pt x="9" y="141"/>
                  </a:cubicBezTo>
                  <a:cubicBezTo>
                    <a:pt x="29" y="158"/>
                    <a:pt x="49" y="175"/>
                    <a:pt x="69" y="191"/>
                  </a:cubicBezTo>
                  <a:cubicBezTo>
                    <a:pt x="73" y="194"/>
                    <a:pt x="77" y="197"/>
                    <a:pt x="81" y="201"/>
                  </a:cubicBezTo>
                  <a:cubicBezTo>
                    <a:pt x="81" y="203"/>
                    <a:pt x="80" y="205"/>
                    <a:pt x="80" y="207"/>
                  </a:cubicBezTo>
                  <a:cubicBezTo>
                    <a:pt x="72" y="236"/>
                    <a:pt x="68" y="266"/>
                    <a:pt x="67" y="296"/>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48" name="Freeform 1703"/>
            <p:cNvSpPr/>
            <p:nvPr>
              <p:custDataLst>
                <p:tags r:id="rId19"/>
              </p:custDataLst>
            </p:nvPr>
          </p:nvSpPr>
          <p:spPr bwMode="auto">
            <a:xfrm>
              <a:off x="1223" y="4282"/>
              <a:ext cx="120" cy="120"/>
            </a:xfrm>
            <a:custGeom>
              <a:avLst/>
              <a:gdLst>
                <a:gd name="T0" fmla="*/ 336 w 369"/>
                <a:gd name="T1" fmla="*/ 92 h 332"/>
                <a:gd name="T2" fmla="*/ 272 w 369"/>
                <a:gd name="T3" fmla="*/ 101 h 332"/>
                <a:gd name="T4" fmla="*/ 232 w 369"/>
                <a:gd name="T5" fmla="*/ 118 h 332"/>
                <a:gd name="T6" fmla="*/ 195 w 369"/>
                <a:gd name="T7" fmla="*/ 11 h 332"/>
                <a:gd name="T8" fmla="*/ 175 w 369"/>
                <a:gd name="T9" fmla="*/ 11 h 332"/>
                <a:gd name="T10" fmla="*/ 154 w 369"/>
                <a:gd name="T11" fmla="*/ 92 h 332"/>
                <a:gd name="T12" fmla="*/ 144 w 369"/>
                <a:gd name="T13" fmla="*/ 130 h 332"/>
                <a:gd name="T14" fmla="*/ 12 w 369"/>
                <a:gd name="T15" fmla="*/ 151 h 332"/>
                <a:gd name="T16" fmla="*/ 9 w 369"/>
                <a:gd name="T17" fmla="*/ 173 h 332"/>
                <a:gd name="T18" fmla="*/ 108 w 369"/>
                <a:gd name="T19" fmla="*/ 214 h 332"/>
                <a:gd name="T20" fmla="*/ 98 w 369"/>
                <a:gd name="T21" fmla="*/ 314 h 332"/>
                <a:gd name="T22" fmla="*/ 120 w 369"/>
                <a:gd name="T23" fmla="*/ 323 h 332"/>
                <a:gd name="T24" fmla="*/ 198 w 369"/>
                <a:gd name="T25" fmla="*/ 234 h 332"/>
                <a:gd name="T26" fmla="*/ 198 w 369"/>
                <a:gd name="T27" fmla="*/ 235 h 332"/>
                <a:gd name="T28" fmla="*/ 249 w 369"/>
                <a:gd name="T29" fmla="*/ 309 h 332"/>
                <a:gd name="T30" fmla="*/ 276 w 369"/>
                <a:gd name="T31" fmla="*/ 305 h 332"/>
                <a:gd name="T32" fmla="*/ 283 w 369"/>
                <a:gd name="T33" fmla="*/ 174 h 332"/>
                <a:gd name="T34" fmla="*/ 336 w 369"/>
                <a:gd name="T35" fmla="*/ 9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9" h="332">
                  <a:moveTo>
                    <a:pt x="336" y="92"/>
                  </a:moveTo>
                  <a:cubicBezTo>
                    <a:pt x="319" y="81"/>
                    <a:pt x="289" y="95"/>
                    <a:pt x="272" y="101"/>
                  </a:cubicBezTo>
                  <a:cubicBezTo>
                    <a:pt x="259" y="106"/>
                    <a:pt x="245" y="112"/>
                    <a:pt x="232" y="118"/>
                  </a:cubicBezTo>
                  <a:cubicBezTo>
                    <a:pt x="218" y="83"/>
                    <a:pt x="206" y="48"/>
                    <a:pt x="195" y="11"/>
                  </a:cubicBezTo>
                  <a:cubicBezTo>
                    <a:pt x="192" y="1"/>
                    <a:pt x="177" y="0"/>
                    <a:pt x="175" y="11"/>
                  </a:cubicBezTo>
                  <a:cubicBezTo>
                    <a:pt x="169" y="38"/>
                    <a:pt x="160" y="65"/>
                    <a:pt x="154" y="92"/>
                  </a:cubicBezTo>
                  <a:cubicBezTo>
                    <a:pt x="150" y="104"/>
                    <a:pt x="146" y="117"/>
                    <a:pt x="144" y="130"/>
                  </a:cubicBezTo>
                  <a:cubicBezTo>
                    <a:pt x="103" y="123"/>
                    <a:pt x="50" y="140"/>
                    <a:pt x="12" y="151"/>
                  </a:cubicBezTo>
                  <a:cubicBezTo>
                    <a:pt x="2" y="154"/>
                    <a:pt x="0" y="167"/>
                    <a:pt x="9" y="173"/>
                  </a:cubicBezTo>
                  <a:cubicBezTo>
                    <a:pt x="35" y="190"/>
                    <a:pt x="72" y="209"/>
                    <a:pt x="108" y="214"/>
                  </a:cubicBezTo>
                  <a:cubicBezTo>
                    <a:pt x="96" y="245"/>
                    <a:pt x="97" y="285"/>
                    <a:pt x="98" y="314"/>
                  </a:cubicBezTo>
                  <a:cubicBezTo>
                    <a:pt x="98" y="325"/>
                    <a:pt x="112" y="332"/>
                    <a:pt x="120" y="323"/>
                  </a:cubicBezTo>
                  <a:cubicBezTo>
                    <a:pt x="146" y="296"/>
                    <a:pt x="180" y="268"/>
                    <a:pt x="198" y="234"/>
                  </a:cubicBezTo>
                  <a:cubicBezTo>
                    <a:pt x="198" y="234"/>
                    <a:pt x="198" y="235"/>
                    <a:pt x="198" y="235"/>
                  </a:cubicBezTo>
                  <a:cubicBezTo>
                    <a:pt x="217" y="257"/>
                    <a:pt x="233" y="284"/>
                    <a:pt x="249" y="309"/>
                  </a:cubicBezTo>
                  <a:cubicBezTo>
                    <a:pt x="256" y="319"/>
                    <a:pt x="273" y="318"/>
                    <a:pt x="276" y="305"/>
                  </a:cubicBezTo>
                  <a:cubicBezTo>
                    <a:pt x="284" y="269"/>
                    <a:pt x="298" y="212"/>
                    <a:pt x="283" y="174"/>
                  </a:cubicBezTo>
                  <a:cubicBezTo>
                    <a:pt x="321" y="151"/>
                    <a:pt x="369" y="114"/>
                    <a:pt x="336" y="92"/>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49" name="文本框 48"/>
            <p:cNvSpPr txBox="1"/>
            <p:nvPr>
              <p:custDataLst>
                <p:tags r:id="rId20"/>
              </p:custDataLst>
            </p:nvPr>
          </p:nvSpPr>
          <p:spPr>
            <a:xfrm>
              <a:off x="1573" y="4431"/>
              <a:ext cx="741" cy="677"/>
            </a:xfrm>
            <a:prstGeom prst="rect">
              <a:avLst/>
            </a:prstGeom>
            <a:noFill/>
          </p:spPr>
          <p:txBody>
            <a:bodyPr wrap="square" rtlCol="0" anchor="ctr" anchorCtr="0">
              <a:normAutofit fontScale="80000"/>
            </a:bodyPr>
            <a:lstStyle/>
            <a:p>
              <a:pPr algn="ctr"/>
              <a:r>
                <a:rPr lang="en-US" altLang="zh-CN" sz="2400" b="1" dirty="0">
                  <a:solidFill>
                    <a:srgbClr val="FFFFFF"/>
                  </a:solidFill>
                  <a:latin typeface="Arial" panose="020B0604020202020204" pitchFamily="34" charset="0"/>
                  <a:cs typeface="Arial" panose="020B0604020202020204" pitchFamily="34" charset="0"/>
                </a:rPr>
                <a:t>02</a:t>
              </a:r>
              <a:endParaRPr lang="en-US" altLang="zh-CN" sz="2400" b="1" dirty="0">
                <a:solidFill>
                  <a:srgbClr val="FFFFFF"/>
                </a:solidFill>
                <a:latin typeface="Arial" panose="020B0604020202020204" pitchFamily="34" charset="0"/>
                <a:cs typeface="Arial" panose="020B0604020202020204" pitchFamily="34" charset="0"/>
              </a:endParaRPr>
            </a:p>
          </p:txBody>
        </p:sp>
        <p:sp>
          <p:nvSpPr>
            <p:cNvPr id="50" name="Freeform 685"/>
            <p:cNvSpPr/>
            <p:nvPr>
              <p:custDataLst>
                <p:tags r:id="rId21"/>
              </p:custDataLst>
            </p:nvPr>
          </p:nvSpPr>
          <p:spPr bwMode="auto">
            <a:xfrm rot="21120000">
              <a:off x="1220" y="4702"/>
              <a:ext cx="1360" cy="606"/>
            </a:xfrm>
            <a:custGeom>
              <a:avLst/>
              <a:gdLst>
                <a:gd name="T0" fmla="*/ 18 w 1169"/>
                <a:gd name="T1" fmla="*/ 30 h 526"/>
                <a:gd name="T2" fmla="*/ 104 w 1169"/>
                <a:gd name="T3" fmla="*/ 6 h 526"/>
                <a:gd name="T4" fmla="*/ 207 w 1169"/>
                <a:gd name="T5" fmla="*/ 27 h 526"/>
                <a:gd name="T6" fmla="*/ 272 w 1169"/>
                <a:gd name="T7" fmla="*/ 52 h 526"/>
                <a:gd name="T8" fmla="*/ 287 w 1169"/>
                <a:gd name="T9" fmla="*/ 66 h 526"/>
                <a:gd name="T10" fmla="*/ 277 w 1169"/>
                <a:gd name="T11" fmla="*/ 82 h 526"/>
                <a:gd name="T12" fmla="*/ 267 w 1169"/>
                <a:gd name="T13" fmla="*/ 81 h 526"/>
                <a:gd name="T14" fmla="*/ 151 w 1169"/>
                <a:gd name="T15" fmla="*/ 36 h 526"/>
                <a:gd name="T16" fmla="*/ 40 w 1169"/>
                <a:gd name="T17" fmla="*/ 28 h 526"/>
                <a:gd name="T18" fmla="*/ 55 w 1169"/>
                <a:gd name="T19" fmla="*/ 105 h 526"/>
                <a:gd name="T20" fmla="*/ 121 w 1169"/>
                <a:gd name="T21" fmla="*/ 146 h 526"/>
                <a:gd name="T22" fmla="*/ 983 w 1169"/>
                <a:gd name="T23" fmla="*/ 460 h 526"/>
                <a:gd name="T24" fmla="*/ 1125 w 1169"/>
                <a:gd name="T25" fmla="*/ 425 h 526"/>
                <a:gd name="T26" fmla="*/ 1108 w 1169"/>
                <a:gd name="T27" fmla="*/ 405 h 526"/>
                <a:gd name="T28" fmla="*/ 919 w 1169"/>
                <a:gd name="T29" fmla="*/ 277 h 526"/>
                <a:gd name="T30" fmla="*/ 901 w 1169"/>
                <a:gd name="T31" fmla="*/ 267 h 526"/>
                <a:gd name="T32" fmla="*/ 898 w 1169"/>
                <a:gd name="T33" fmla="*/ 243 h 526"/>
                <a:gd name="T34" fmla="*/ 1076 w 1169"/>
                <a:gd name="T35" fmla="*/ 341 h 526"/>
                <a:gd name="T36" fmla="*/ 1130 w 1169"/>
                <a:gd name="T37" fmla="*/ 474 h 526"/>
                <a:gd name="T38" fmla="*/ 968 w 1169"/>
                <a:gd name="T39" fmla="*/ 497 h 526"/>
                <a:gd name="T40" fmla="*/ 766 w 1169"/>
                <a:gd name="T41" fmla="*/ 443 h 526"/>
                <a:gd name="T42" fmla="*/ 370 w 1169"/>
                <a:gd name="T43" fmla="*/ 301 h 526"/>
                <a:gd name="T44" fmla="*/ 184 w 1169"/>
                <a:gd name="T45" fmla="*/ 214 h 526"/>
                <a:gd name="T46" fmla="*/ 94 w 1169"/>
                <a:gd name="T47" fmla="*/ 166 h 526"/>
                <a:gd name="T48" fmla="*/ 20 w 1169"/>
                <a:gd name="T49" fmla="*/ 108 h 526"/>
                <a:gd name="T50" fmla="*/ 18 w 1169"/>
                <a:gd name="T51" fmla="*/ 3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0" h="606">
                  <a:moveTo>
                    <a:pt x="78" y="0"/>
                  </a:moveTo>
                  <a:cubicBezTo>
                    <a:pt x="81" y="0"/>
                    <a:pt x="85" y="0"/>
                    <a:pt x="88" y="0"/>
                  </a:cubicBezTo>
                  <a:cubicBezTo>
                    <a:pt x="97" y="0"/>
                    <a:pt x="107" y="1"/>
                    <a:pt x="117" y="2"/>
                  </a:cubicBezTo>
                  <a:cubicBezTo>
                    <a:pt x="158" y="6"/>
                    <a:pt x="200" y="14"/>
                    <a:pt x="240" y="27"/>
                  </a:cubicBezTo>
                  <a:cubicBezTo>
                    <a:pt x="247" y="29"/>
                    <a:pt x="253" y="32"/>
                    <a:pt x="260" y="34"/>
                  </a:cubicBezTo>
                  <a:lnTo>
                    <a:pt x="275" y="39"/>
                  </a:lnTo>
                  <a:lnTo>
                    <a:pt x="283" y="54"/>
                  </a:lnTo>
                  <a:cubicBezTo>
                    <a:pt x="287" y="59"/>
                    <a:pt x="290" y="65"/>
                    <a:pt x="294" y="71"/>
                  </a:cubicBezTo>
                  <a:cubicBezTo>
                    <a:pt x="298" y="76"/>
                    <a:pt x="302" y="82"/>
                    <a:pt x="306" y="88"/>
                  </a:cubicBezTo>
                  <a:lnTo>
                    <a:pt x="308" y="91"/>
                  </a:lnTo>
                  <a:lnTo>
                    <a:pt x="276" y="79"/>
                  </a:lnTo>
                  <a:cubicBezTo>
                    <a:pt x="241" y="66"/>
                    <a:pt x="208" y="52"/>
                    <a:pt x="173" y="38"/>
                  </a:cubicBezTo>
                  <a:cubicBezTo>
                    <a:pt x="141" y="26"/>
                    <a:pt x="70" y="2"/>
                    <a:pt x="40" y="29"/>
                  </a:cubicBezTo>
                  <a:cubicBezTo>
                    <a:pt x="10" y="54"/>
                    <a:pt x="38" y="100"/>
                    <a:pt x="58" y="121"/>
                  </a:cubicBezTo>
                  <a:cubicBezTo>
                    <a:pt x="80" y="143"/>
                    <a:pt x="108" y="157"/>
                    <a:pt x="137" y="170"/>
                  </a:cubicBezTo>
                  <a:cubicBezTo>
                    <a:pt x="468" y="324"/>
                    <a:pt x="819" y="436"/>
                    <a:pt x="1168" y="546"/>
                  </a:cubicBezTo>
                  <a:cubicBezTo>
                    <a:pt x="1204" y="558"/>
                    <a:pt x="1379" y="597"/>
                    <a:pt x="1338" y="504"/>
                  </a:cubicBezTo>
                  <a:cubicBezTo>
                    <a:pt x="1333" y="494"/>
                    <a:pt x="1326" y="487"/>
                    <a:pt x="1317" y="480"/>
                  </a:cubicBezTo>
                  <a:cubicBezTo>
                    <a:pt x="1265" y="428"/>
                    <a:pt x="1204" y="383"/>
                    <a:pt x="1138" y="349"/>
                  </a:cubicBezTo>
                  <a:lnTo>
                    <a:pt x="1128" y="344"/>
                  </a:lnTo>
                  <a:lnTo>
                    <a:pt x="1140" y="337"/>
                  </a:lnTo>
                  <a:cubicBezTo>
                    <a:pt x="1145" y="335"/>
                    <a:pt x="1149" y="332"/>
                    <a:pt x="1153" y="330"/>
                  </a:cubicBezTo>
                  <a:lnTo>
                    <a:pt x="1155" y="328"/>
                  </a:lnTo>
                  <a:lnTo>
                    <a:pt x="1176" y="339"/>
                  </a:lnTo>
                  <a:cubicBezTo>
                    <a:pt x="1211" y="359"/>
                    <a:pt x="1245" y="380"/>
                    <a:pt x="1279" y="403"/>
                  </a:cubicBezTo>
                  <a:cubicBezTo>
                    <a:pt x="1328" y="438"/>
                    <a:pt x="1390" y="500"/>
                    <a:pt x="1344" y="563"/>
                  </a:cubicBezTo>
                  <a:cubicBezTo>
                    <a:pt x="1298" y="625"/>
                    <a:pt x="1214" y="606"/>
                    <a:pt x="1150" y="590"/>
                  </a:cubicBezTo>
                  <a:cubicBezTo>
                    <a:pt x="1070" y="570"/>
                    <a:pt x="988" y="550"/>
                    <a:pt x="908" y="526"/>
                  </a:cubicBezTo>
                  <a:cubicBezTo>
                    <a:pt x="748" y="478"/>
                    <a:pt x="589" y="421"/>
                    <a:pt x="435" y="355"/>
                  </a:cubicBezTo>
                  <a:cubicBezTo>
                    <a:pt x="359" y="323"/>
                    <a:pt x="285" y="290"/>
                    <a:pt x="212" y="251"/>
                  </a:cubicBezTo>
                  <a:cubicBezTo>
                    <a:pt x="175" y="233"/>
                    <a:pt x="139" y="214"/>
                    <a:pt x="105" y="194"/>
                  </a:cubicBezTo>
                  <a:cubicBezTo>
                    <a:pt x="71" y="176"/>
                    <a:pt x="36" y="157"/>
                    <a:pt x="16" y="124"/>
                  </a:cubicBezTo>
                  <a:cubicBezTo>
                    <a:pt x="-2" y="97"/>
                    <a:pt x="-8" y="58"/>
                    <a:pt x="14" y="31"/>
                  </a:cubicBezTo>
                  <a:cubicBezTo>
                    <a:pt x="31" y="7"/>
                    <a:pt x="53" y="1"/>
                    <a:pt x="78" y="0"/>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noAutofit/>
            </a:bodyPr>
            <a:lstStyle/>
            <a:p>
              <a:pPr algn="ctr"/>
              <a:endParaRPr lang="zh-CN" altLang="en-US" sz="1350" dirty="0"/>
            </a:p>
          </p:txBody>
        </p:sp>
      </p:grpSp>
      <p:sp>
        <p:nvSpPr>
          <p:cNvPr id="51" name="内容占位符 6"/>
          <p:cNvSpPr>
            <a:spLocks noGrp="1"/>
          </p:cNvSpPr>
          <p:nvPr>
            <p:custDataLst>
              <p:tags r:id="rId22"/>
            </p:custDataLst>
          </p:nvPr>
        </p:nvSpPr>
        <p:spPr>
          <a:xfrm>
            <a:off x="5703809" y="2591167"/>
            <a:ext cx="2030730" cy="2341245"/>
          </a:xfrm>
          <a:prstGeom prst="rect">
            <a:avLst/>
          </a:prstGeom>
        </p:spPr>
        <p:txBody>
          <a:bodyPr vert="horz" lIns="68580" tIns="34290" rIns="68580" bIns="34290" rtlCol="0" anchor="t" anchorCtr="0">
            <a:normAutofit lnSpcReduction="2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solidFill>
                <a:uFillTx/>
                <a:latin typeface="微软雅黑" panose="020B0503020204020204" pitchFamily="34" charset="-122"/>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indent="0" algn="just">
              <a:lnSpc>
                <a:spcPct val="130000"/>
              </a:lnSpc>
              <a:buNone/>
            </a:pPr>
            <a:r>
              <a:rPr lang="zh-CN" altLang="en-US" sz="1200" dirty="0">
                <a:solidFill>
                  <a:srgbClr val="000000">
                    <a:lumMod val="75000"/>
                    <a:lumOff val="25000"/>
                  </a:srgbClr>
                </a:solidFill>
                <a:uFillTx/>
                <a:sym typeface="微软雅黑" panose="020B0503020204020204" pitchFamily="34" charset="-122"/>
              </a:rPr>
              <a:t>（3）混合画法：混合画法是两种或两种以上的色彩重叠相加所涂出来的一种色彩效果，它会使画面产生丰富、微妙的色彩变化，但是如果不注意色与色的合理搭配，会出现灰暗的感觉。</a:t>
            </a:r>
            <a:endParaRPr lang="zh-CN" altLang="en-US" sz="1200" dirty="0">
              <a:solidFill>
                <a:srgbClr val="000000">
                  <a:lumMod val="75000"/>
                  <a:lumOff val="25000"/>
                </a:srgbClr>
              </a:solidFill>
              <a:uFillTx/>
              <a:sym typeface="微软雅黑" panose="020B0503020204020204" pitchFamily="34" charset="-122"/>
            </a:endParaRPr>
          </a:p>
        </p:txBody>
      </p:sp>
      <p:grpSp>
        <p:nvGrpSpPr>
          <p:cNvPr id="52" name="组合 51"/>
          <p:cNvGrpSpPr/>
          <p:nvPr>
            <p:custDataLst>
              <p:tags r:id="rId23"/>
            </p:custDataLst>
          </p:nvPr>
        </p:nvGrpSpPr>
        <p:grpSpPr>
          <a:xfrm>
            <a:off x="6136402" y="1658987"/>
            <a:ext cx="1141571" cy="737235"/>
            <a:chOff x="1220" y="4282"/>
            <a:chExt cx="1763" cy="1138"/>
          </a:xfrm>
        </p:grpSpPr>
        <p:sp>
          <p:nvSpPr>
            <p:cNvPr id="53" name="Freeform 684"/>
            <p:cNvSpPr/>
            <p:nvPr>
              <p:custDataLst>
                <p:tags r:id="rId24"/>
              </p:custDataLst>
            </p:nvPr>
          </p:nvSpPr>
          <p:spPr bwMode="auto">
            <a:xfrm>
              <a:off x="1425" y="4282"/>
              <a:ext cx="990" cy="973"/>
            </a:xfrm>
            <a:custGeom>
              <a:avLst/>
              <a:gdLst>
                <a:gd name="T0" fmla="*/ 544 w 698"/>
                <a:gd name="T1" fmla="*/ 617 h 687"/>
                <a:gd name="T2" fmla="*/ 659 w 698"/>
                <a:gd name="T3" fmla="*/ 496 h 687"/>
                <a:gd name="T4" fmla="*/ 670 w 698"/>
                <a:gd name="T5" fmla="*/ 232 h 687"/>
                <a:gd name="T6" fmla="*/ 341 w 698"/>
                <a:gd name="T7" fmla="*/ 4 h 687"/>
                <a:gd name="T8" fmla="*/ 94 w 698"/>
                <a:gd name="T9" fmla="*/ 114 h 687"/>
                <a:gd name="T10" fmla="*/ 95 w 698"/>
                <a:gd name="T11" fmla="*/ 514 h 687"/>
                <a:gd name="T12" fmla="*/ 544 w 698"/>
                <a:gd name="T13" fmla="*/ 617 h 687"/>
              </a:gdLst>
              <a:ahLst/>
              <a:cxnLst>
                <a:cxn ang="0">
                  <a:pos x="T0" y="T1"/>
                </a:cxn>
                <a:cxn ang="0">
                  <a:pos x="T2" y="T3"/>
                </a:cxn>
                <a:cxn ang="0">
                  <a:pos x="T4" y="T5"/>
                </a:cxn>
                <a:cxn ang="0">
                  <a:pos x="T6" y="T7"/>
                </a:cxn>
                <a:cxn ang="0">
                  <a:pos x="T8" y="T9"/>
                </a:cxn>
                <a:cxn ang="0">
                  <a:pos x="T10" y="T11"/>
                </a:cxn>
                <a:cxn ang="0">
                  <a:pos x="T12" y="T13"/>
                </a:cxn>
              </a:cxnLst>
              <a:rect l="0" t="0" r="r" b="b"/>
              <a:pathLst>
                <a:path w="698" h="687">
                  <a:moveTo>
                    <a:pt x="544" y="617"/>
                  </a:moveTo>
                  <a:cubicBezTo>
                    <a:pt x="591" y="594"/>
                    <a:pt x="636" y="544"/>
                    <a:pt x="659" y="496"/>
                  </a:cubicBezTo>
                  <a:cubicBezTo>
                    <a:pt x="696" y="420"/>
                    <a:pt x="698" y="311"/>
                    <a:pt x="670" y="232"/>
                  </a:cubicBezTo>
                  <a:cubicBezTo>
                    <a:pt x="621" y="96"/>
                    <a:pt x="482" y="9"/>
                    <a:pt x="341" y="4"/>
                  </a:cubicBezTo>
                  <a:cubicBezTo>
                    <a:pt x="246" y="0"/>
                    <a:pt x="148" y="33"/>
                    <a:pt x="94" y="114"/>
                  </a:cubicBezTo>
                  <a:cubicBezTo>
                    <a:pt x="12" y="237"/>
                    <a:pt x="0" y="397"/>
                    <a:pt x="95" y="514"/>
                  </a:cubicBezTo>
                  <a:cubicBezTo>
                    <a:pt x="195" y="636"/>
                    <a:pt x="400" y="687"/>
                    <a:pt x="544" y="617"/>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lstStyle/>
            <a:p>
              <a:pPr algn="ctr"/>
              <a:endParaRPr lang="zh-CN" altLang="en-US" sz="1350"/>
            </a:p>
          </p:txBody>
        </p:sp>
        <p:sp>
          <p:nvSpPr>
            <p:cNvPr id="54" name="Freeform 1696"/>
            <p:cNvSpPr/>
            <p:nvPr>
              <p:custDataLst>
                <p:tags r:id="rId25"/>
              </p:custDataLst>
            </p:nvPr>
          </p:nvSpPr>
          <p:spPr bwMode="auto">
            <a:xfrm>
              <a:off x="1223" y="4993"/>
              <a:ext cx="158" cy="159"/>
            </a:xfrm>
            <a:custGeom>
              <a:avLst/>
              <a:gdLst>
                <a:gd name="T0" fmla="*/ 284 w 289"/>
                <a:gd name="T1" fmla="*/ 94 h 291"/>
                <a:gd name="T2" fmla="*/ 273 w 289"/>
                <a:gd name="T3" fmla="*/ 75 h 291"/>
                <a:gd name="T4" fmla="*/ 183 w 289"/>
                <a:gd name="T5" fmla="*/ 99 h 291"/>
                <a:gd name="T6" fmla="*/ 177 w 289"/>
                <a:gd name="T7" fmla="*/ 75 h 291"/>
                <a:gd name="T8" fmla="*/ 162 w 289"/>
                <a:gd name="T9" fmla="*/ 10 h 291"/>
                <a:gd name="T10" fmla="*/ 142 w 289"/>
                <a:gd name="T11" fmla="*/ 10 h 291"/>
                <a:gd name="T12" fmla="*/ 119 w 289"/>
                <a:gd name="T13" fmla="*/ 117 h 291"/>
                <a:gd name="T14" fmla="*/ 39 w 289"/>
                <a:gd name="T15" fmla="*/ 136 h 291"/>
                <a:gd name="T16" fmla="*/ 1 w 289"/>
                <a:gd name="T17" fmla="*/ 168 h 291"/>
                <a:gd name="T18" fmla="*/ 40 w 289"/>
                <a:gd name="T19" fmla="*/ 185 h 291"/>
                <a:gd name="T20" fmla="*/ 113 w 289"/>
                <a:gd name="T21" fmla="*/ 177 h 291"/>
                <a:gd name="T22" fmla="*/ 94 w 289"/>
                <a:gd name="T23" fmla="*/ 269 h 291"/>
                <a:gd name="T24" fmla="*/ 114 w 289"/>
                <a:gd name="T25" fmla="*/ 281 h 291"/>
                <a:gd name="T26" fmla="*/ 157 w 289"/>
                <a:gd name="T27" fmla="*/ 222 h 291"/>
                <a:gd name="T28" fmla="*/ 174 w 289"/>
                <a:gd name="T29" fmla="*/ 199 h 291"/>
                <a:gd name="T30" fmla="*/ 199 w 289"/>
                <a:gd name="T31" fmla="*/ 233 h 291"/>
                <a:gd name="T32" fmla="*/ 247 w 289"/>
                <a:gd name="T33" fmla="*/ 252 h 291"/>
                <a:gd name="T34" fmla="*/ 219 w 289"/>
                <a:gd name="T35" fmla="*/ 160 h 291"/>
                <a:gd name="T36" fmla="*/ 240 w 289"/>
                <a:gd name="T37" fmla="*/ 143 h 291"/>
                <a:gd name="T38" fmla="*/ 284 w 289"/>
                <a:gd name="T39" fmla="*/ 9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9" h="291">
                  <a:moveTo>
                    <a:pt x="284" y="94"/>
                  </a:moveTo>
                  <a:cubicBezTo>
                    <a:pt x="289" y="86"/>
                    <a:pt x="282" y="74"/>
                    <a:pt x="273" y="75"/>
                  </a:cubicBezTo>
                  <a:cubicBezTo>
                    <a:pt x="248" y="77"/>
                    <a:pt x="206" y="81"/>
                    <a:pt x="183" y="99"/>
                  </a:cubicBezTo>
                  <a:cubicBezTo>
                    <a:pt x="182" y="91"/>
                    <a:pt x="179" y="84"/>
                    <a:pt x="177" y="75"/>
                  </a:cubicBezTo>
                  <a:cubicBezTo>
                    <a:pt x="173" y="54"/>
                    <a:pt x="169" y="31"/>
                    <a:pt x="162" y="10"/>
                  </a:cubicBezTo>
                  <a:cubicBezTo>
                    <a:pt x="159" y="0"/>
                    <a:pt x="146" y="0"/>
                    <a:pt x="142" y="10"/>
                  </a:cubicBezTo>
                  <a:cubicBezTo>
                    <a:pt x="132" y="42"/>
                    <a:pt x="115" y="81"/>
                    <a:pt x="119" y="117"/>
                  </a:cubicBezTo>
                  <a:cubicBezTo>
                    <a:pt x="92" y="117"/>
                    <a:pt x="64" y="125"/>
                    <a:pt x="39" y="136"/>
                  </a:cubicBezTo>
                  <a:cubicBezTo>
                    <a:pt x="26" y="142"/>
                    <a:pt x="0" y="149"/>
                    <a:pt x="1" y="168"/>
                  </a:cubicBezTo>
                  <a:cubicBezTo>
                    <a:pt x="1" y="188"/>
                    <a:pt x="26" y="185"/>
                    <a:pt x="40" y="185"/>
                  </a:cubicBezTo>
                  <a:cubicBezTo>
                    <a:pt x="63" y="185"/>
                    <a:pt x="93" y="191"/>
                    <a:pt x="113" y="177"/>
                  </a:cubicBezTo>
                  <a:cubicBezTo>
                    <a:pt x="97" y="201"/>
                    <a:pt x="97" y="242"/>
                    <a:pt x="94" y="269"/>
                  </a:cubicBezTo>
                  <a:cubicBezTo>
                    <a:pt x="92" y="280"/>
                    <a:pt x="105" y="291"/>
                    <a:pt x="114" y="281"/>
                  </a:cubicBezTo>
                  <a:cubicBezTo>
                    <a:pt x="130" y="263"/>
                    <a:pt x="143" y="242"/>
                    <a:pt x="157" y="222"/>
                  </a:cubicBezTo>
                  <a:cubicBezTo>
                    <a:pt x="161" y="216"/>
                    <a:pt x="168" y="208"/>
                    <a:pt x="174" y="199"/>
                  </a:cubicBezTo>
                  <a:cubicBezTo>
                    <a:pt x="180" y="212"/>
                    <a:pt x="187" y="223"/>
                    <a:pt x="199" y="233"/>
                  </a:cubicBezTo>
                  <a:cubicBezTo>
                    <a:pt x="211" y="244"/>
                    <a:pt x="230" y="259"/>
                    <a:pt x="247" y="252"/>
                  </a:cubicBezTo>
                  <a:cubicBezTo>
                    <a:pt x="282" y="239"/>
                    <a:pt x="243" y="187"/>
                    <a:pt x="219" y="160"/>
                  </a:cubicBezTo>
                  <a:cubicBezTo>
                    <a:pt x="227" y="155"/>
                    <a:pt x="233" y="149"/>
                    <a:pt x="240" y="143"/>
                  </a:cubicBezTo>
                  <a:cubicBezTo>
                    <a:pt x="256" y="129"/>
                    <a:pt x="272" y="112"/>
                    <a:pt x="284" y="94"/>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55" name="Freeform 1698"/>
            <p:cNvSpPr/>
            <p:nvPr>
              <p:custDataLst>
                <p:tags r:id="rId26"/>
              </p:custDataLst>
            </p:nvPr>
          </p:nvSpPr>
          <p:spPr bwMode="auto">
            <a:xfrm>
              <a:off x="2340" y="5300"/>
              <a:ext cx="120" cy="120"/>
            </a:xfrm>
            <a:custGeom>
              <a:avLst/>
              <a:gdLst>
                <a:gd name="T0" fmla="*/ 328 w 347"/>
                <a:gd name="T1" fmla="*/ 125 h 365"/>
                <a:gd name="T2" fmla="*/ 243 w 347"/>
                <a:gd name="T3" fmla="*/ 152 h 365"/>
                <a:gd name="T4" fmla="*/ 262 w 347"/>
                <a:gd name="T5" fmla="*/ 17 h 365"/>
                <a:gd name="T6" fmla="*/ 246 w 347"/>
                <a:gd name="T7" fmla="*/ 10 h 365"/>
                <a:gd name="T8" fmla="*/ 201 w 347"/>
                <a:gd name="T9" fmla="*/ 96 h 365"/>
                <a:gd name="T10" fmla="*/ 168 w 347"/>
                <a:gd name="T11" fmla="*/ 163 h 365"/>
                <a:gd name="T12" fmla="*/ 103 w 347"/>
                <a:gd name="T13" fmla="*/ 154 h 365"/>
                <a:gd name="T14" fmla="*/ 17 w 347"/>
                <a:gd name="T15" fmla="*/ 151 h 365"/>
                <a:gd name="T16" fmla="*/ 10 w 347"/>
                <a:gd name="T17" fmla="*/ 174 h 365"/>
                <a:gd name="T18" fmla="*/ 84 w 347"/>
                <a:gd name="T19" fmla="*/ 216 h 365"/>
                <a:gd name="T20" fmla="*/ 110 w 347"/>
                <a:gd name="T21" fmla="*/ 231 h 365"/>
                <a:gd name="T22" fmla="*/ 61 w 347"/>
                <a:gd name="T23" fmla="*/ 344 h 365"/>
                <a:gd name="T24" fmla="*/ 77 w 347"/>
                <a:gd name="T25" fmla="*/ 357 h 365"/>
                <a:gd name="T26" fmla="*/ 143 w 347"/>
                <a:gd name="T27" fmla="*/ 296 h 365"/>
                <a:gd name="T28" fmla="*/ 178 w 347"/>
                <a:gd name="T29" fmla="*/ 268 h 365"/>
                <a:gd name="T30" fmla="*/ 243 w 347"/>
                <a:gd name="T31" fmla="*/ 351 h 365"/>
                <a:gd name="T32" fmla="*/ 264 w 347"/>
                <a:gd name="T33" fmla="*/ 339 h 365"/>
                <a:gd name="T34" fmla="*/ 248 w 347"/>
                <a:gd name="T35" fmla="*/ 274 h 365"/>
                <a:gd name="T36" fmla="*/ 239 w 347"/>
                <a:gd name="T37" fmla="*/ 244 h 365"/>
                <a:gd name="T38" fmla="*/ 265 w 347"/>
                <a:gd name="T39" fmla="*/ 218 h 365"/>
                <a:gd name="T40" fmla="*/ 340 w 347"/>
                <a:gd name="T41" fmla="*/ 145 h 365"/>
                <a:gd name="T42" fmla="*/ 328 w 347"/>
                <a:gd name="T43" fmla="*/ 12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7" h="365">
                  <a:moveTo>
                    <a:pt x="328" y="125"/>
                  </a:moveTo>
                  <a:cubicBezTo>
                    <a:pt x="302" y="134"/>
                    <a:pt x="271" y="140"/>
                    <a:pt x="243" y="152"/>
                  </a:cubicBezTo>
                  <a:cubicBezTo>
                    <a:pt x="252" y="108"/>
                    <a:pt x="256" y="62"/>
                    <a:pt x="262" y="17"/>
                  </a:cubicBezTo>
                  <a:cubicBezTo>
                    <a:pt x="264" y="8"/>
                    <a:pt x="251" y="0"/>
                    <a:pt x="246" y="10"/>
                  </a:cubicBezTo>
                  <a:cubicBezTo>
                    <a:pt x="201" y="96"/>
                    <a:pt x="201" y="96"/>
                    <a:pt x="201" y="96"/>
                  </a:cubicBezTo>
                  <a:cubicBezTo>
                    <a:pt x="189" y="118"/>
                    <a:pt x="175" y="139"/>
                    <a:pt x="168" y="163"/>
                  </a:cubicBezTo>
                  <a:cubicBezTo>
                    <a:pt x="148" y="151"/>
                    <a:pt x="125" y="154"/>
                    <a:pt x="103" y="154"/>
                  </a:cubicBezTo>
                  <a:cubicBezTo>
                    <a:pt x="74" y="153"/>
                    <a:pt x="45" y="151"/>
                    <a:pt x="17" y="151"/>
                  </a:cubicBezTo>
                  <a:cubicBezTo>
                    <a:pt x="4" y="150"/>
                    <a:pt x="0" y="168"/>
                    <a:pt x="10" y="174"/>
                  </a:cubicBezTo>
                  <a:cubicBezTo>
                    <a:pt x="35" y="188"/>
                    <a:pt x="60" y="202"/>
                    <a:pt x="84" y="216"/>
                  </a:cubicBezTo>
                  <a:cubicBezTo>
                    <a:pt x="93" y="221"/>
                    <a:pt x="101" y="226"/>
                    <a:pt x="110" y="231"/>
                  </a:cubicBezTo>
                  <a:cubicBezTo>
                    <a:pt x="92" y="268"/>
                    <a:pt x="77" y="307"/>
                    <a:pt x="61" y="344"/>
                  </a:cubicBezTo>
                  <a:cubicBezTo>
                    <a:pt x="56" y="355"/>
                    <a:pt x="68" y="365"/>
                    <a:pt x="77" y="357"/>
                  </a:cubicBezTo>
                  <a:cubicBezTo>
                    <a:pt x="99" y="337"/>
                    <a:pt x="121" y="316"/>
                    <a:pt x="143" y="296"/>
                  </a:cubicBezTo>
                  <a:cubicBezTo>
                    <a:pt x="154" y="286"/>
                    <a:pt x="166" y="276"/>
                    <a:pt x="178" y="268"/>
                  </a:cubicBezTo>
                  <a:cubicBezTo>
                    <a:pt x="173" y="272"/>
                    <a:pt x="239" y="346"/>
                    <a:pt x="243" y="351"/>
                  </a:cubicBezTo>
                  <a:cubicBezTo>
                    <a:pt x="252" y="361"/>
                    <a:pt x="267" y="351"/>
                    <a:pt x="264" y="339"/>
                  </a:cubicBezTo>
                  <a:cubicBezTo>
                    <a:pt x="259" y="317"/>
                    <a:pt x="254" y="296"/>
                    <a:pt x="248" y="274"/>
                  </a:cubicBezTo>
                  <a:cubicBezTo>
                    <a:pt x="245" y="264"/>
                    <a:pt x="243" y="253"/>
                    <a:pt x="239" y="244"/>
                  </a:cubicBezTo>
                  <a:cubicBezTo>
                    <a:pt x="248" y="235"/>
                    <a:pt x="256" y="226"/>
                    <a:pt x="265" y="218"/>
                  </a:cubicBezTo>
                  <a:cubicBezTo>
                    <a:pt x="290" y="194"/>
                    <a:pt x="316" y="171"/>
                    <a:pt x="340" y="145"/>
                  </a:cubicBezTo>
                  <a:cubicBezTo>
                    <a:pt x="347" y="137"/>
                    <a:pt x="340" y="121"/>
                    <a:pt x="328" y="125"/>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56" name="Freeform 1701"/>
            <p:cNvSpPr/>
            <p:nvPr>
              <p:custDataLst>
                <p:tags r:id="rId27"/>
              </p:custDataLst>
            </p:nvPr>
          </p:nvSpPr>
          <p:spPr bwMode="auto">
            <a:xfrm>
              <a:off x="2535" y="4610"/>
              <a:ext cx="132" cy="121"/>
            </a:xfrm>
            <a:custGeom>
              <a:avLst/>
              <a:gdLst>
                <a:gd name="T0" fmla="*/ 306 w 323"/>
                <a:gd name="T1" fmla="*/ 208 h 298"/>
                <a:gd name="T2" fmla="*/ 313 w 323"/>
                <a:gd name="T3" fmla="*/ 190 h 298"/>
                <a:gd name="T4" fmla="*/ 239 w 323"/>
                <a:gd name="T5" fmla="*/ 148 h 298"/>
                <a:gd name="T6" fmla="*/ 268 w 323"/>
                <a:gd name="T7" fmla="*/ 117 h 298"/>
                <a:gd name="T8" fmla="*/ 320 w 323"/>
                <a:gd name="T9" fmla="*/ 57 h 298"/>
                <a:gd name="T10" fmla="*/ 311 w 323"/>
                <a:gd name="T11" fmla="*/ 46 h 298"/>
                <a:gd name="T12" fmla="*/ 310 w 323"/>
                <a:gd name="T13" fmla="*/ 46 h 298"/>
                <a:gd name="T14" fmla="*/ 309 w 323"/>
                <a:gd name="T15" fmla="*/ 47 h 298"/>
                <a:gd name="T16" fmla="*/ 309 w 323"/>
                <a:gd name="T17" fmla="*/ 47 h 298"/>
                <a:gd name="T18" fmla="*/ 308 w 323"/>
                <a:gd name="T19" fmla="*/ 47 h 298"/>
                <a:gd name="T20" fmla="*/ 300 w 323"/>
                <a:gd name="T21" fmla="*/ 52 h 298"/>
                <a:gd name="T22" fmla="*/ 186 w 323"/>
                <a:gd name="T23" fmla="*/ 99 h 298"/>
                <a:gd name="T24" fmla="*/ 130 w 323"/>
                <a:gd name="T25" fmla="*/ 14 h 298"/>
                <a:gd name="T26" fmla="*/ 112 w 323"/>
                <a:gd name="T27" fmla="*/ 70 h 298"/>
                <a:gd name="T28" fmla="*/ 117 w 323"/>
                <a:gd name="T29" fmla="*/ 110 h 298"/>
                <a:gd name="T30" fmla="*/ 9 w 323"/>
                <a:gd name="T31" fmla="*/ 140 h 298"/>
                <a:gd name="T32" fmla="*/ 12 w 323"/>
                <a:gd name="T33" fmla="*/ 162 h 298"/>
                <a:gd name="T34" fmla="*/ 92 w 323"/>
                <a:gd name="T35" fmla="*/ 176 h 298"/>
                <a:gd name="T36" fmla="*/ 135 w 323"/>
                <a:gd name="T37" fmla="*/ 184 h 298"/>
                <a:gd name="T38" fmla="*/ 137 w 323"/>
                <a:gd name="T39" fmla="*/ 186 h 298"/>
                <a:gd name="T40" fmla="*/ 137 w 323"/>
                <a:gd name="T41" fmla="*/ 186 h 298"/>
                <a:gd name="T42" fmla="*/ 136 w 323"/>
                <a:gd name="T43" fmla="*/ 286 h 298"/>
                <a:gd name="T44" fmla="*/ 163 w 323"/>
                <a:gd name="T45" fmla="*/ 289 h 298"/>
                <a:gd name="T46" fmla="*/ 202 w 323"/>
                <a:gd name="T47" fmla="*/ 221 h 298"/>
                <a:gd name="T48" fmla="*/ 210 w 323"/>
                <a:gd name="T49" fmla="*/ 208 h 298"/>
                <a:gd name="T50" fmla="*/ 217 w 323"/>
                <a:gd name="T51" fmla="*/ 209 h 298"/>
                <a:gd name="T52" fmla="*/ 306 w 323"/>
                <a:gd name="T53" fmla="*/ 20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298">
                  <a:moveTo>
                    <a:pt x="306" y="208"/>
                  </a:moveTo>
                  <a:cubicBezTo>
                    <a:pt x="314" y="208"/>
                    <a:pt x="319" y="196"/>
                    <a:pt x="313" y="190"/>
                  </a:cubicBezTo>
                  <a:cubicBezTo>
                    <a:pt x="294" y="172"/>
                    <a:pt x="267" y="155"/>
                    <a:pt x="239" y="148"/>
                  </a:cubicBezTo>
                  <a:cubicBezTo>
                    <a:pt x="249" y="138"/>
                    <a:pt x="258" y="127"/>
                    <a:pt x="268" y="117"/>
                  </a:cubicBezTo>
                  <a:cubicBezTo>
                    <a:pt x="286" y="98"/>
                    <a:pt x="307" y="80"/>
                    <a:pt x="320" y="57"/>
                  </a:cubicBezTo>
                  <a:cubicBezTo>
                    <a:pt x="323" y="50"/>
                    <a:pt x="317" y="43"/>
                    <a:pt x="311" y="46"/>
                  </a:cubicBezTo>
                  <a:cubicBezTo>
                    <a:pt x="311" y="46"/>
                    <a:pt x="310" y="46"/>
                    <a:pt x="310" y="46"/>
                  </a:cubicBezTo>
                  <a:cubicBezTo>
                    <a:pt x="310" y="46"/>
                    <a:pt x="309" y="47"/>
                    <a:pt x="309" y="47"/>
                  </a:cubicBezTo>
                  <a:cubicBezTo>
                    <a:pt x="309" y="47"/>
                    <a:pt x="309" y="47"/>
                    <a:pt x="309" y="47"/>
                  </a:cubicBezTo>
                  <a:cubicBezTo>
                    <a:pt x="309" y="47"/>
                    <a:pt x="308" y="47"/>
                    <a:pt x="308" y="47"/>
                  </a:cubicBezTo>
                  <a:cubicBezTo>
                    <a:pt x="306" y="49"/>
                    <a:pt x="303" y="51"/>
                    <a:pt x="300" y="52"/>
                  </a:cubicBezTo>
                  <a:cubicBezTo>
                    <a:pt x="265" y="74"/>
                    <a:pt x="221" y="77"/>
                    <a:pt x="186" y="99"/>
                  </a:cubicBezTo>
                  <a:cubicBezTo>
                    <a:pt x="184" y="57"/>
                    <a:pt x="166" y="0"/>
                    <a:pt x="130" y="14"/>
                  </a:cubicBezTo>
                  <a:cubicBezTo>
                    <a:pt x="108" y="23"/>
                    <a:pt x="110" y="51"/>
                    <a:pt x="112" y="70"/>
                  </a:cubicBezTo>
                  <a:cubicBezTo>
                    <a:pt x="113" y="84"/>
                    <a:pt x="115" y="97"/>
                    <a:pt x="117" y="110"/>
                  </a:cubicBezTo>
                  <a:cubicBezTo>
                    <a:pt x="79" y="109"/>
                    <a:pt x="41" y="121"/>
                    <a:pt x="9" y="140"/>
                  </a:cubicBezTo>
                  <a:cubicBezTo>
                    <a:pt x="0" y="145"/>
                    <a:pt x="0" y="162"/>
                    <a:pt x="12" y="162"/>
                  </a:cubicBezTo>
                  <a:cubicBezTo>
                    <a:pt x="39" y="162"/>
                    <a:pt x="66" y="171"/>
                    <a:pt x="92" y="176"/>
                  </a:cubicBezTo>
                  <a:cubicBezTo>
                    <a:pt x="106" y="179"/>
                    <a:pt x="121" y="183"/>
                    <a:pt x="135" y="184"/>
                  </a:cubicBezTo>
                  <a:cubicBezTo>
                    <a:pt x="135" y="185"/>
                    <a:pt x="136" y="186"/>
                    <a:pt x="137" y="186"/>
                  </a:cubicBezTo>
                  <a:cubicBezTo>
                    <a:pt x="137" y="186"/>
                    <a:pt x="137" y="186"/>
                    <a:pt x="137" y="186"/>
                  </a:cubicBezTo>
                  <a:cubicBezTo>
                    <a:pt x="125" y="219"/>
                    <a:pt x="124" y="251"/>
                    <a:pt x="136" y="286"/>
                  </a:cubicBezTo>
                  <a:cubicBezTo>
                    <a:pt x="140" y="297"/>
                    <a:pt x="157" y="298"/>
                    <a:pt x="163" y="289"/>
                  </a:cubicBezTo>
                  <a:cubicBezTo>
                    <a:pt x="176" y="266"/>
                    <a:pt x="189" y="244"/>
                    <a:pt x="202" y="221"/>
                  </a:cubicBezTo>
                  <a:cubicBezTo>
                    <a:pt x="205" y="217"/>
                    <a:pt x="208" y="213"/>
                    <a:pt x="210" y="208"/>
                  </a:cubicBezTo>
                  <a:cubicBezTo>
                    <a:pt x="212" y="208"/>
                    <a:pt x="215" y="209"/>
                    <a:pt x="217" y="209"/>
                  </a:cubicBezTo>
                  <a:cubicBezTo>
                    <a:pt x="247" y="212"/>
                    <a:pt x="276" y="212"/>
                    <a:pt x="306" y="208"/>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57" name="Freeform 1702"/>
            <p:cNvSpPr/>
            <p:nvPr>
              <p:custDataLst>
                <p:tags r:id="rId28"/>
              </p:custDataLst>
            </p:nvPr>
          </p:nvSpPr>
          <p:spPr bwMode="auto">
            <a:xfrm>
              <a:off x="2863" y="4862"/>
              <a:ext cx="120" cy="131"/>
            </a:xfrm>
            <a:custGeom>
              <a:avLst/>
              <a:gdLst>
                <a:gd name="T0" fmla="*/ 67 w 293"/>
                <a:gd name="T1" fmla="*/ 296 h 336"/>
                <a:gd name="T2" fmla="*/ 84 w 293"/>
                <a:gd name="T3" fmla="*/ 305 h 336"/>
                <a:gd name="T4" fmla="*/ 136 w 293"/>
                <a:gd name="T5" fmla="*/ 238 h 336"/>
                <a:gd name="T6" fmla="*/ 162 w 293"/>
                <a:gd name="T7" fmla="*/ 271 h 336"/>
                <a:gd name="T8" fmla="*/ 214 w 293"/>
                <a:gd name="T9" fmla="*/ 331 h 336"/>
                <a:gd name="T10" fmla="*/ 226 w 293"/>
                <a:gd name="T11" fmla="*/ 324 h 336"/>
                <a:gd name="T12" fmla="*/ 227 w 293"/>
                <a:gd name="T13" fmla="*/ 324 h 336"/>
                <a:gd name="T14" fmla="*/ 226 w 293"/>
                <a:gd name="T15" fmla="*/ 322 h 336"/>
                <a:gd name="T16" fmla="*/ 226 w 293"/>
                <a:gd name="T17" fmla="*/ 322 h 336"/>
                <a:gd name="T18" fmla="*/ 226 w 293"/>
                <a:gd name="T19" fmla="*/ 322 h 336"/>
                <a:gd name="T20" fmla="*/ 222 w 293"/>
                <a:gd name="T21" fmla="*/ 313 h 336"/>
                <a:gd name="T22" fmla="*/ 193 w 293"/>
                <a:gd name="T23" fmla="*/ 193 h 336"/>
                <a:gd name="T24" fmla="*/ 285 w 293"/>
                <a:gd name="T25" fmla="*/ 150 h 336"/>
                <a:gd name="T26" fmla="*/ 232 w 293"/>
                <a:gd name="T27" fmla="*/ 124 h 336"/>
                <a:gd name="T28" fmla="*/ 192 w 293"/>
                <a:gd name="T29" fmla="*/ 123 h 336"/>
                <a:gd name="T30" fmla="*/ 179 w 293"/>
                <a:gd name="T31" fmla="*/ 12 h 336"/>
                <a:gd name="T32" fmla="*/ 157 w 293"/>
                <a:gd name="T33" fmla="*/ 12 h 336"/>
                <a:gd name="T34" fmla="*/ 130 w 293"/>
                <a:gd name="T35" fmla="*/ 89 h 336"/>
                <a:gd name="T36" fmla="*/ 116 w 293"/>
                <a:gd name="T37" fmla="*/ 130 h 336"/>
                <a:gd name="T38" fmla="*/ 114 w 293"/>
                <a:gd name="T39" fmla="*/ 131 h 336"/>
                <a:gd name="T40" fmla="*/ 114 w 293"/>
                <a:gd name="T41" fmla="*/ 131 h 336"/>
                <a:gd name="T42" fmla="*/ 15 w 293"/>
                <a:gd name="T43" fmla="*/ 116 h 336"/>
                <a:gd name="T44" fmla="*/ 9 w 293"/>
                <a:gd name="T45" fmla="*/ 141 h 336"/>
                <a:gd name="T46" fmla="*/ 69 w 293"/>
                <a:gd name="T47" fmla="*/ 191 h 336"/>
                <a:gd name="T48" fmla="*/ 81 w 293"/>
                <a:gd name="T49" fmla="*/ 201 h 336"/>
                <a:gd name="T50" fmla="*/ 80 w 293"/>
                <a:gd name="T51" fmla="*/ 207 h 336"/>
                <a:gd name="T52" fmla="*/ 67 w 293"/>
                <a:gd name="T53" fmla="*/ 29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3" h="336">
                  <a:moveTo>
                    <a:pt x="67" y="296"/>
                  </a:moveTo>
                  <a:cubicBezTo>
                    <a:pt x="66" y="304"/>
                    <a:pt x="77" y="311"/>
                    <a:pt x="84" y="305"/>
                  </a:cubicBezTo>
                  <a:cubicBezTo>
                    <a:pt x="105" y="289"/>
                    <a:pt x="125" y="265"/>
                    <a:pt x="136" y="238"/>
                  </a:cubicBezTo>
                  <a:cubicBezTo>
                    <a:pt x="144" y="249"/>
                    <a:pt x="154" y="260"/>
                    <a:pt x="162" y="271"/>
                  </a:cubicBezTo>
                  <a:cubicBezTo>
                    <a:pt x="178" y="292"/>
                    <a:pt x="193" y="315"/>
                    <a:pt x="214" y="331"/>
                  </a:cubicBezTo>
                  <a:cubicBezTo>
                    <a:pt x="220" y="336"/>
                    <a:pt x="228" y="331"/>
                    <a:pt x="226" y="324"/>
                  </a:cubicBezTo>
                  <a:cubicBezTo>
                    <a:pt x="226" y="324"/>
                    <a:pt x="227" y="324"/>
                    <a:pt x="227" y="324"/>
                  </a:cubicBezTo>
                  <a:cubicBezTo>
                    <a:pt x="226" y="324"/>
                    <a:pt x="226" y="323"/>
                    <a:pt x="226" y="322"/>
                  </a:cubicBezTo>
                  <a:cubicBezTo>
                    <a:pt x="226" y="322"/>
                    <a:pt x="226" y="322"/>
                    <a:pt x="226" y="322"/>
                  </a:cubicBezTo>
                  <a:cubicBezTo>
                    <a:pt x="226" y="322"/>
                    <a:pt x="226" y="322"/>
                    <a:pt x="226" y="322"/>
                  </a:cubicBezTo>
                  <a:cubicBezTo>
                    <a:pt x="224" y="319"/>
                    <a:pt x="223" y="316"/>
                    <a:pt x="222" y="313"/>
                  </a:cubicBezTo>
                  <a:cubicBezTo>
                    <a:pt x="206" y="275"/>
                    <a:pt x="209" y="231"/>
                    <a:pt x="193" y="193"/>
                  </a:cubicBezTo>
                  <a:cubicBezTo>
                    <a:pt x="235" y="198"/>
                    <a:pt x="293" y="188"/>
                    <a:pt x="285" y="150"/>
                  </a:cubicBezTo>
                  <a:cubicBezTo>
                    <a:pt x="280" y="127"/>
                    <a:pt x="251" y="125"/>
                    <a:pt x="232" y="124"/>
                  </a:cubicBezTo>
                  <a:cubicBezTo>
                    <a:pt x="219" y="123"/>
                    <a:pt x="205" y="123"/>
                    <a:pt x="192" y="123"/>
                  </a:cubicBezTo>
                  <a:cubicBezTo>
                    <a:pt x="199" y="86"/>
                    <a:pt x="193" y="46"/>
                    <a:pt x="179" y="12"/>
                  </a:cubicBezTo>
                  <a:cubicBezTo>
                    <a:pt x="175" y="2"/>
                    <a:pt x="159" y="0"/>
                    <a:pt x="157" y="12"/>
                  </a:cubicBezTo>
                  <a:cubicBezTo>
                    <a:pt x="153" y="38"/>
                    <a:pt x="140" y="64"/>
                    <a:pt x="130" y="89"/>
                  </a:cubicBezTo>
                  <a:cubicBezTo>
                    <a:pt x="125" y="102"/>
                    <a:pt x="119" y="116"/>
                    <a:pt x="116" y="130"/>
                  </a:cubicBezTo>
                  <a:cubicBezTo>
                    <a:pt x="115" y="130"/>
                    <a:pt x="114" y="131"/>
                    <a:pt x="114" y="131"/>
                  </a:cubicBezTo>
                  <a:cubicBezTo>
                    <a:pt x="114" y="131"/>
                    <a:pt x="114" y="131"/>
                    <a:pt x="114" y="131"/>
                  </a:cubicBezTo>
                  <a:cubicBezTo>
                    <a:pt x="83" y="115"/>
                    <a:pt x="52" y="109"/>
                    <a:pt x="15" y="116"/>
                  </a:cubicBezTo>
                  <a:cubicBezTo>
                    <a:pt x="4" y="117"/>
                    <a:pt x="0" y="135"/>
                    <a:pt x="9" y="141"/>
                  </a:cubicBezTo>
                  <a:cubicBezTo>
                    <a:pt x="29" y="158"/>
                    <a:pt x="49" y="175"/>
                    <a:pt x="69" y="191"/>
                  </a:cubicBezTo>
                  <a:cubicBezTo>
                    <a:pt x="73" y="194"/>
                    <a:pt x="77" y="197"/>
                    <a:pt x="81" y="201"/>
                  </a:cubicBezTo>
                  <a:cubicBezTo>
                    <a:pt x="81" y="203"/>
                    <a:pt x="80" y="205"/>
                    <a:pt x="80" y="207"/>
                  </a:cubicBezTo>
                  <a:cubicBezTo>
                    <a:pt x="72" y="236"/>
                    <a:pt x="68" y="266"/>
                    <a:pt x="67" y="296"/>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58" name="Freeform 1703"/>
            <p:cNvSpPr/>
            <p:nvPr>
              <p:custDataLst>
                <p:tags r:id="rId29"/>
              </p:custDataLst>
            </p:nvPr>
          </p:nvSpPr>
          <p:spPr bwMode="auto">
            <a:xfrm>
              <a:off x="1223" y="4282"/>
              <a:ext cx="120" cy="120"/>
            </a:xfrm>
            <a:custGeom>
              <a:avLst/>
              <a:gdLst>
                <a:gd name="T0" fmla="*/ 336 w 369"/>
                <a:gd name="T1" fmla="*/ 92 h 332"/>
                <a:gd name="T2" fmla="*/ 272 w 369"/>
                <a:gd name="T3" fmla="*/ 101 h 332"/>
                <a:gd name="T4" fmla="*/ 232 w 369"/>
                <a:gd name="T5" fmla="*/ 118 h 332"/>
                <a:gd name="T6" fmla="*/ 195 w 369"/>
                <a:gd name="T7" fmla="*/ 11 h 332"/>
                <a:gd name="T8" fmla="*/ 175 w 369"/>
                <a:gd name="T9" fmla="*/ 11 h 332"/>
                <a:gd name="T10" fmla="*/ 154 w 369"/>
                <a:gd name="T11" fmla="*/ 92 h 332"/>
                <a:gd name="T12" fmla="*/ 144 w 369"/>
                <a:gd name="T13" fmla="*/ 130 h 332"/>
                <a:gd name="T14" fmla="*/ 12 w 369"/>
                <a:gd name="T15" fmla="*/ 151 h 332"/>
                <a:gd name="T16" fmla="*/ 9 w 369"/>
                <a:gd name="T17" fmla="*/ 173 h 332"/>
                <a:gd name="T18" fmla="*/ 108 w 369"/>
                <a:gd name="T19" fmla="*/ 214 h 332"/>
                <a:gd name="T20" fmla="*/ 98 w 369"/>
                <a:gd name="T21" fmla="*/ 314 h 332"/>
                <a:gd name="T22" fmla="*/ 120 w 369"/>
                <a:gd name="T23" fmla="*/ 323 h 332"/>
                <a:gd name="T24" fmla="*/ 198 w 369"/>
                <a:gd name="T25" fmla="*/ 234 h 332"/>
                <a:gd name="T26" fmla="*/ 198 w 369"/>
                <a:gd name="T27" fmla="*/ 235 h 332"/>
                <a:gd name="T28" fmla="*/ 249 w 369"/>
                <a:gd name="T29" fmla="*/ 309 h 332"/>
                <a:gd name="T30" fmla="*/ 276 w 369"/>
                <a:gd name="T31" fmla="*/ 305 h 332"/>
                <a:gd name="T32" fmla="*/ 283 w 369"/>
                <a:gd name="T33" fmla="*/ 174 h 332"/>
                <a:gd name="T34" fmla="*/ 336 w 369"/>
                <a:gd name="T35" fmla="*/ 9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9" h="332">
                  <a:moveTo>
                    <a:pt x="336" y="92"/>
                  </a:moveTo>
                  <a:cubicBezTo>
                    <a:pt x="319" y="81"/>
                    <a:pt x="289" y="95"/>
                    <a:pt x="272" y="101"/>
                  </a:cubicBezTo>
                  <a:cubicBezTo>
                    <a:pt x="259" y="106"/>
                    <a:pt x="245" y="112"/>
                    <a:pt x="232" y="118"/>
                  </a:cubicBezTo>
                  <a:cubicBezTo>
                    <a:pt x="218" y="83"/>
                    <a:pt x="206" y="48"/>
                    <a:pt x="195" y="11"/>
                  </a:cubicBezTo>
                  <a:cubicBezTo>
                    <a:pt x="192" y="1"/>
                    <a:pt x="177" y="0"/>
                    <a:pt x="175" y="11"/>
                  </a:cubicBezTo>
                  <a:cubicBezTo>
                    <a:pt x="169" y="38"/>
                    <a:pt x="160" y="65"/>
                    <a:pt x="154" y="92"/>
                  </a:cubicBezTo>
                  <a:cubicBezTo>
                    <a:pt x="150" y="104"/>
                    <a:pt x="146" y="117"/>
                    <a:pt x="144" y="130"/>
                  </a:cubicBezTo>
                  <a:cubicBezTo>
                    <a:pt x="103" y="123"/>
                    <a:pt x="50" y="140"/>
                    <a:pt x="12" y="151"/>
                  </a:cubicBezTo>
                  <a:cubicBezTo>
                    <a:pt x="2" y="154"/>
                    <a:pt x="0" y="167"/>
                    <a:pt x="9" y="173"/>
                  </a:cubicBezTo>
                  <a:cubicBezTo>
                    <a:pt x="35" y="190"/>
                    <a:pt x="72" y="209"/>
                    <a:pt x="108" y="214"/>
                  </a:cubicBezTo>
                  <a:cubicBezTo>
                    <a:pt x="96" y="245"/>
                    <a:pt x="97" y="285"/>
                    <a:pt x="98" y="314"/>
                  </a:cubicBezTo>
                  <a:cubicBezTo>
                    <a:pt x="98" y="325"/>
                    <a:pt x="112" y="332"/>
                    <a:pt x="120" y="323"/>
                  </a:cubicBezTo>
                  <a:cubicBezTo>
                    <a:pt x="146" y="296"/>
                    <a:pt x="180" y="268"/>
                    <a:pt x="198" y="234"/>
                  </a:cubicBezTo>
                  <a:cubicBezTo>
                    <a:pt x="198" y="234"/>
                    <a:pt x="198" y="235"/>
                    <a:pt x="198" y="235"/>
                  </a:cubicBezTo>
                  <a:cubicBezTo>
                    <a:pt x="217" y="257"/>
                    <a:pt x="233" y="284"/>
                    <a:pt x="249" y="309"/>
                  </a:cubicBezTo>
                  <a:cubicBezTo>
                    <a:pt x="256" y="319"/>
                    <a:pt x="273" y="318"/>
                    <a:pt x="276" y="305"/>
                  </a:cubicBezTo>
                  <a:cubicBezTo>
                    <a:pt x="284" y="269"/>
                    <a:pt x="298" y="212"/>
                    <a:pt x="283" y="174"/>
                  </a:cubicBezTo>
                  <a:cubicBezTo>
                    <a:pt x="321" y="151"/>
                    <a:pt x="369" y="114"/>
                    <a:pt x="336" y="92"/>
                  </a:cubicBezTo>
                  <a:close/>
                </a:path>
              </a:pathLst>
            </a:custGeom>
            <a:solidFill>
              <a:srgbClr val="1D6DC2"/>
            </a:solidFill>
            <a:ln>
              <a:noFill/>
            </a:ln>
          </p:spPr>
          <p:txBody>
            <a:bodyPr vert="horz" wrap="square" lIns="68580" tIns="34290" rIns="68580" bIns="34290" numCol="1" anchor="ctr" anchorCtr="0" compatLnSpc="1"/>
            <a:lstStyle/>
            <a:p>
              <a:pPr algn="ctr"/>
              <a:endParaRPr lang="zh-CN" altLang="en-US" sz="1350"/>
            </a:p>
          </p:txBody>
        </p:sp>
        <p:sp>
          <p:nvSpPr>
            <p:cNvPr id="59" name="文本框 58"/>
            <p:cNvSpPr txBox="1"/>
            <p:nvPr>
              <p:custDataLst>
                <p:tags r:id="rId30"/>
              </p:custDataLst>
            </p:nvPr>
          </p:nvSpPr>
          <p:spPr>
            <a:xfrm>
              <a:off x="1573" y="4431"/>
              <a:ext cx="741" cy="677"/>
            </a:xfrm>
            <a:prstGeom prst="rect">
              <a:avLst/>
            </a:prstGeom>
            <a:noFill/>
          </p:spPr>
          <p:txBody>
            <a:bodyPr wrap="square" rtlCol="0" anchor="ctr" anchorCtr="0">
              <a:normAutofit fontScale="80000"/>
            </a:bodyPr>
            <a:lstStyle/>
            <a:p>
              <a:pPr algn="ctr"/>
              <a:r>
                <a:rPr lang="en-US" altLang="zh-CN" sz="2400" b="1" dirty="0">
                  <a:solidFill>
                    <a:srgbClr val="FFFFFF"/>
                  </a:solidFill>
                  <a:latin typeface="Arial" panose="020B0604020202020204" pitchFamily="34" charset="0"/>
                  <a:cs typeface="Arial" panose="020B0604020202020204" pitchFamily="34" charset="0"/>
                </a:rPr>
                <a:t>03</a:t>
              </a:r>
              <a:endParaRPr lang="en-US" altLang="zh-CN" sz="2400" b="1" dirty="0">
                <a:solidFill>
                  <a:srgbClr val="FFFFFF"/>
                </a:solidFill>
                <a:latin typeface="Arial" panose="020B0604020202020204" pitchFamily="34" charset="0"/>
                <a:cs typeface="Arial" panose="020B0604020202020204" pitchFamily="34" charset="0"/>
              </a:endParaRPr>
            </a:p>
          </p:txBody>
        </p:sp>
        <p:sp>
          <p:nvSpPr>
            <p:cNvPr id="60" name="Freeform 685"/>
            <p:cNvSpPr/>
            <p:nvPr>
              <p:custDataLst>
                <p:tags r:id="rId31"/>
              </p:custDataLst>
            </p:nvPr>
          </p:nvSpPr>
          <p:spPr bwMode="auto">
            <a:xfrm rot="21120000">
              <a:off x="1220" y="4702"/>
              <a:ext cx="1360" cy="606"/>
            </a:xfrm>
            <a:custGeom>
              <a:avLst/>
              <a:gdLst>
                <a:gd name="T0" fmla="*/ 18 w 1169"/>
                <a:gd name="T1" fmla="*/ 30 h 526"/>
                <a:gd name="T2" fmla="*/ 104 w 1169"/>
                <a:gd name="T3" fmla="*/ 6 h 526"/>
                <a:gd name="T4" fmla="*/ 207 w 1169"/>
                <a:gd name="T5" fmla="*/ 27 h 526"/>
                <a:gd name="T6" fmla="*/ 272 w 1169"/>
                <a:gd name="T7" fmla="*/ 52 h 526"/>
                <a:gd name="T8" fmla="*/ 287 w 1169"/>
                <a:gd name="T9" fmla="*/ 66 h 526"/>
                <a:gd name="T10" fmla="*/ 277 w 1169"/>
                <a:gd name="T11" fmla="*/ 82 h 526"/>
                <a:gd name="T12" fmla="*/ 267 w 1169"/>
                <a:gd name="T13" fmla="*/ 81 h 526"/>
                <a:gd name="T14" fmla="*/ 151 w 1169"/>
                <a:gd name="T15" fmla="*/ 36 h 526"/>
                <a:gd name="T16" fmla="*/ 40 w 1169"/>
                <a:gd name="T17" fmla="*/ 28 h 526"/>
                <a:gd name="T18" fmla="*/ 55 w 1169"/>
                <a:gd name="T19" fmla="*/ 105 h 526"/>
                <a:gd name="T20" fmla="*/ 121 w 1169"/>
                <a:gd name="T21" fmla="*/ 146 h 526"/>
                <a:gd name="T22" fmla="*/ 983 w 1169"/>
                <a:gd name="T23" fmla="*/ 460 h 526"/>
                <a:gd name="T24" fmla="*/ 1125 w 1169"/>
                <a:gd name="T25" fmla="*/ 425 h 526"/>
                <a:gd name="T26" fmla="*/ 1108 w 1169"/>
                <a:gd name="T27" fmla="*/ 405 h 526"/>
                <a:gd name="T28" fmla="*/ 919 w 1169"/>
                <a:gd name="T29" fmla="*/ 277 h 526"/>
                <a:gd name="T30" fmla="*/ 901 w 1169"/>
                <a:gd name="T31" fmla="*/ 267 h 526"/>
                <a:gd name="T32" fmla="*/ 898 w 1169"/>
                <a:gd name="T33" fmla="*/ 243 h 526"/>
                <a:gd name="T34" fmla="*/ 1076 w 1169"/>
                <a:gd name="T35" fmla="*/ 341 h 526"/>
                <a:gd name="T36" fmla="*/ 1130 w 1169"/>
                <a:gd name="T37" fmla="*/ 474 h 526"/>
                <a:gd name="T38" fmla="*/ 968 w 1169"/>
                <a:gd name="T39" fmla="*/ 497 h 526"/>
                <a:gd name="T40" fmla="*/ 766 w 1169"/>
                <a:gd name="T41" fmla="*/ 443 h 526"/>
                <a:gd name="T42" fmla="*/ 370 w 1169"/>
                <a:gd name="T43" fmla="*/ 301 h 526"/>
                <a:gd name="T44" fmla="*/ 184 w 1169"/>
                <a:gd name="T45" fmla="*/ 214 h 526"/>
                <a:gd name="T46" fmla="*/ 94 w 1169"/>
                <a:gd name="T47" fmla="*/ 166 h 526"/>
                <a:gd name="T48" fmla="*/ 20 w 1169"/>
                <a:gd name="T49" fmla="*/ 108 h 526"/>
                <a:gd name="T50" fmla="*/ 18 w 1169"/>
                <a:gd name="T51" fmla="*/ 3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0" h="606">
                  <a:moveTo>
                    <a:pt x="78" y="0"/>
                  </a:moveTo>
                  <a:cubicBezTo>
                    <a:pt x="81" y="0"/>
                    <a:pt x="85" y="0"/>
                    <a:pt x="88" y="0"/>
                  </a:cubicBezTo>
                  <a:cubicBezTo>
                    <a:pt x="97" y="0"/>
                    <a:pt x="107" y="1"/>
                    <a:pt x="117" y="2"/>
                  </a:cubicBezTo>
                  <a:cubicBezTo>
                    <a:pt x="158" y="6"/>
                    <a:pt x="200" y="14"/>
                    <a:pt x="240" y="27"/>
                  </a:cubicBezTo>
                  <a:cubicBezTo>
                    <a:pt x="247" y="29"/>
                    <a:pt x="253" y="32"/>
                    <a:pt x="260" y="34"/>
                  </a:cubicBezTo>
                  <a:lnTo>
                    <a:pt x="275" y="39"/>
                  </a:lnTo>
                  <a:lnTo>
                    <a:pt x="283" y="54"/>
                  </a:lnTo>
                  <a:cubicBezTo>
                    <a:pt x="287" y="59"/>
                    <a:pt x="290" y="65"/>
                    <a:pt x="294" y="71"/>
                  </a:cubicBezTo>
                  <a:cubicBezTo>
                    <a:pt x="298" y="76"/>
                    <a:pt x="302" y="82"/>
                    <a:pt x="306" y="88"/>
                  </a:cubicBezTo>
                  <a:lnTo>
                    <a:pt x="308" y="91"/>
                  </a:lnTo>
                  <a:lnTo>
                    <a:pt x="276" y="79"/>
                  </a:lnTo>
                  <a:cubicBezTo>
                    <a:pt x="241" y="66"/>
                    <a:pt x="208" y="52"/>
                    <a:pt x="173" y="38"/>
                  </a:cubicBezTo>
                  <a:cubicBezTo>
                    <a:pt x="141" y="26"/>
                    <a:pt x="70" y="2"/>
                    <a:pt x="40" y="29"/>
                  </a:cubicBezTo>
                  <a:cubicBezTo>
                    <a:pt x="10" y="54"/>
                    <a:pt x="38" y="100"/>
                    <a:pt x="58" y="121"/>
                  </a:cubicBezTo>
                  <a:cubicBezTo>
                    <a:pt x="80" y="143"/>
                    <a:pt x="108" y="157"/>
                    <a:pt x="137" y="170"/>
                  </a:cubicBezTo>
                  <a:cubicBezTo>
                    <a:pt x="468" y="324"/>
                    <a:pt x="819" y="436"/>
                    <a:pt x="1168" y="546"/>
                  </a:cubicBezTo>
                  <a:cubicBezTo>
                    <a:pt x="1204" y="558"/>
                    <a:pt x="1379" y="597"/>
                    <a:pt x="1338" y="504"/>
                  </a:cubicBezTo>
                  <a:cubicBezTo>
                    <a:pt x="1333" y="494"/>
                    <a:pt x="1326" y="487"/>
                    <a:pt x="1317" y="480"/>
                  </a:cubicBezTo>
                  <a:cubicBezTo>
                    <a:pt x="1265" y="428"/>
                    <a:pt x="1204" y="383"/>
                    <a:pt x="1138" y="349"/>
                  </a:cubicBezTo>
                  <a:lnTo>
                    <a:pt x="1128" y="344"/>
                  </a:lnTo>
                  <a:lnTo>
                    <a:pt x="1140" y="337"/>
                  </a:lnTo>
                  <a:cubicBezTo>
                    <a:pt x="1145" y="335"/>
                    <a:pt x="1149" y="332"/>
                    <a:pt x="1153" y="330"/>
                  </a:cubicBezTo>
                  <a:lnTo>
                    <a:pt x="1155" y="328"/>
                  </a:lnTo>
                  <a:lnTo>
                    <a:pt x="1176" y="339"/>
                  </a:lnTo>
                  <a:cubicBezTo>
                    <a:pt x="1211" y="359"/>
                    <a:pt x="1245" y="380"/>
                    <a:pt x="1279" y="403"/>
                  </a:cubicBezTo>
                  <a:cubicBezTo>
                    <a:pt x="1328" y="438"/>
                    <a:pt x="1390" y="500"/>
                    <a:pt x="1344" y="563"/>
                  </a:cubicBezTo>
                  <a:cubicBezTo>
                    <a:pt x="1298" y="625"/>
                    <a:pt x="1214" y="606"/>
                    <a:pt x="1150" y="590"/>
                  </a:cubicBezTo>
                  <a:cubicBezTo>
                    <a:pt x="1070" y="570"/>
                    <a:pt x="988" y="550"/>
                    <a:pt x="908" y="526"/>
                  </a:cubicBezTo>
                  <a:cubicBezTo>
                    <a:pt x="748" y="478"/>
                    <a:pt x="589" y="421"/>
                    <a:pt x="435" y="355"/>
                  </a:cubicBezTo>
                  <a:cubicBezTo>
                    <a:pt x="359" y="323"/>
                    <a:pt x="285" y="290"/>
                    <a:pt x="212" y="251"/>
                  </a:cubicBezTo>
                  <a:cubicBezTo>
                    <a:pt x="175" y="233"/>
                    <a:pt x="139" y="214"/>
                    <a:pt x="105" y="194"/>
                  </a:cubicBezTo>
                  <a:cubicBezTo>
                    <a:pt x="71" y="176"/>
                    <a:pt x="36" y="157"/>
                    <a:pt x="16" y="124"/>
                  </a:cubicBezTo>
                  <a:cubicBezTo>
                    <a:pt x="-2" y="97"/>
                    <a:pt x="-8" y="58"/>
                    <a:pt x="14" y="31"/>
                  </a:cubicBezTo>
                  <a:cubicBezTo>
                    <a:pt x="31" y="7"/>
                    <a:pt x="53" y="1"/>
                    <a:pt x="78" y="0"/>
                  </a:cubicBezTo>
                  <a:close/>
                </a:path>
              </a:pathLst>
            </a:custGeom>
            <a:solidFill>
              <a:srgbClr val="1D6DC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noAutofit/>
            </a:bodyPr>
            <a:lstStyle/>
            <a:p>
              <a:pPr algn="ctr"/>
              <a:endParaRPr lang="zh-CN" altLang="en-US" sz="1350" dirty="0"/>
            </a:p>
          </p:txBody>
        </p:sp>
      </p:grpSp>
      <p:grpSp>
        <p:nvGrpSpPr>
          <p:cNvPr id="4" name="组合 3"/>
          <p:cNvGrpSpPr/>
          <p:nvPr/>
        </p:nvGrpSpPr>
        <p:grpSpPr>
          <a:xfrm>
            <a:off x="479448" y="260073"/>
            <a:ext cx="1911076" cy="420370"/>
            <a:chOff x="568442" y="319364"/>
            <a:chExt cx="1911077" cy="420371"/>
          </a:xfrm>
        </p:grpSpPr>
        <p:sp>
          <p:nvSpPr>
            <p:cNvPr id="2" name="文本框 23"/>
            <p:cNvSpPr txBox="1"/>
            <p:nvPr/>
          </p:nvSpPr>
          <p:spPr>
            <a:xfrm>
              <a:off x="665958" y="319364"/>
              <a:ext cx="181356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一、彩色铅笔</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34" name="等腰三角形 1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PA_文本框 226"/>
          <p:cNvSpPr txBox="1"/>
          <p:nvPr>
            <p:custDataLst>
              <p:tags r:id="rId1"/>
            </p:custDataLst>
          </p:nvPr>
        </p:nvSpPr>
        <p:spPr>
          <a:xfrm>
            <a:off x="837565" y="1059815"/>
            <a:ext cx="7469505" cy="1050290"/>
          </a:xfrm>
          <a:prstGeom prst="rect">
            <a:avLst/>
          </a:prstGeom>
          <a:noFill/>
        </p:spPr>
        <p:txBody>
          <a:bodyPr wrap="square" rtlCol="0">
            <a:spAutoFit/>
          </a:bodyPr>
          <a:p>
            <a:pPr algn="just">
              <a:lnSpc>
                <a:spcPct val="13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（一）主要特点</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彩色马克笔的色彩艳丽，色度纯度较高，容易产生色彩对比强烈的效果；执笔方式较灵活，可选用写字式；彩色马克笔的单色勾线物象明确，涂色一般采用平涂法。</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（二）表现方法</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2"/>
            </p:custDataLst>
          </p:nvPr>
        </p:nvCxnSpPr>
        <p:spPr>
          <a:xfrm>
            <a:off x="1713871" y="2594917"/>
            <a:ext cx="1397572" cy="0"/>
          </a:xfrm>
          <a:prstGeom prst="line">
            <a:avLst/>
          </a:prstGeom>
          <a:noFill/>
          <a:ln w="6350" cap="flat" cmpd="sng" algn="ctr">
            <a:solidFill>
              <a:sysClr val="window" lastClr="FFFFFF">
                <a:lumMod val="65000"/>
              </a:sysClr>
            </a:solidFill>
            <a:prstDash val="sysDash"/>
            <a:miter lim="800000"/>
          </a:ln>
          <a:effectLst/>
        </p:spPr>
      </p:cxnSp>
      <p:sp>
        <p:nvSpPr>
          <p:cNvPr id="16" name="矩形 15"/>
          <p:cNvSpPr/>
          <p:nvPr>
            <p:custDataLst>
              <p:tags r:id="rId3"/>
            </p:custDataLst>
          </p:nvPr>
        </p:nvSpPr>
        <p:spPr>
          <a:xfrm>
            <a:off x="1081378" y="2535633"/>
            <a:ext cx="1106923" cy="66521"/>
          </a:xfrm>
          <a:prstGeom prst="rect">
            <a:avLst/>
          </a:prstGeom>
          <a:solidFill>
            <a:srgbClr val="1F74AD"/>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标题 1"/>
          <p:cNvSpPr txBox="1"/>
          <p:nvPr>
            <p:custDataLst>
              <p:tags r:id="rId4"/>
            </p:custDataLst>
          </p:nvPr>
        </p:nvSpPr>
        <p:spPr>
          <a:xfrm>
            <a:off x="1019601" y="2705018"/>
            <a:ext cx="2310689" cy="1140396"/>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spcAft>
                <a:spcPts val="0"/>
              </a:spcAft>
              <a:buClrTx/>
              <a:buSzTx/>
              <a:buFontTx/>
            </a:pPr>
            <a:r>
              <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（1）单线勾线法：这是一种常见的幼儿喜欢选用的表现方法，所表现的形象轮廓清楚，既可选用黑色也可选用其他色彩。</a:t>
            </a:r>
            <a:endPar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txBox="1"/>
          <p:nvPr>
            <p:custDataLst>
              <p:tags r:id="rId5"/>
            </p:custDataLst>
          </p:nvPr>
        </p:nvSpPr>
        <p:spPr>
          <a:xfrm>
            <a:off x="670940" y="2061356"/>
            <a:ext cx="249342" cy="787017"/>
          </a:xfrm>
          <a:prstGeom prst="rect">
            <a:avLst/>
          </a:prstGeom>
          <a:noFill/>
        </p:spPr>
        <p:txBody>
          <a:bodyPr wrap="square" rtlCol="0" anchor="ctr">
            <a:normAutofit fontScale="5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p:nvPr>
            <p:custDataLst>
              <p:tags r:id="rId6"/>
            </p:custDataLst>
          </p:nvPr>
        </p:nvCxnSpPr>
        <p:spPr>
          <a:xfrm>
            <a:off x="4418982" y="2594917"/>
            <a:ext cx="1397572" cy="0"/>
          </a:xfrm>
          <a:prstGeom prst="line">
            <a:avLst/>
          </a:prstGeom>
          <a:noFill/>
          <a:ln w="6350" cap="flat" cmpd="sng" algn="ctr">
            <a:solidFill>
              <a:sysClr val="window" lastClr="FFFFFF">
                <a:lumMod val="65000"/>
              </a:sysClr>
            </a:solidFill>
            <a:prstDash val="sysDash"/>
            <a:miter lim="800000"/>
          </a:ln>
          <a:effectLst/>
        </p:spPr>
      </p:cxnSp>
      <p:sp>
        <p:nvSpPr>
          <p:cNvPr id="20" name="矩形 19"/>
          <p:cNvSpPr/>
          <p:nvPr>
            <p:custDataLst>
              <p:tags r:id="rId7"/>
            </p:custDataLst>
          </p:nvPr>
        </p:nvSpPr>
        <p:spPr>
          <a:xfrm>
            <a:off x="3786489" y="2535633"/>
            <a:ext cx="1106923" cy="66521"/>
          </a:xfrm>
          <a:prstGeom prst="rect">
            <a:avLst/>
          </a:prstGeom>
          <a:solidFill>
            <a:srgbClr val="3498DB"/>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标题 1"/>
          <p:cNvSpPr txBox="1"/>
          <p:nvPr>
            <p:custDataLst>
              <p:tags r:id="rId8"/>
            </p:custDataLst>
          </p:nvPr>
        </p:nvSpPr>
        <p:spPr>
          <a:xfrm>
            <a:off x="3724910" y="2705100"/>
            <a:ext cx="2356485" cy="1831340"/>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spcAft>
                <a:spcPts val="0"/>
              </a:spcAft>
              <a:buClrTx/>
              <a:buSzTx/>
              <a:buFontTx/>
            </a:pPr>
            <a:r>
              <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（2）勾线平涂法：这是在单色勾线的基础上进行的一种色块表现方法，可先勾线再涂色，最好用黑色勾线，其他色平涂在轮廓线之内，注意涂色时线条的方向要统一，用力要均匀。</a:t>
            </a:r>
            <a:endPar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标题 1"/>
          <p:cNvSpPr txBox="1"/>
          <p:nvPr>
            <p:custDataLst>
              <p:tags r:id="rId9"/>
            </p:custDataLst>
          </p:nvPr>
        </p:nvSpPr>
        <p:spPr>
          <a:xfrm>
            <a:off x="3376052" y="2061356"/>
            <a:ext cx="249342" cy="787017"/>
          </a:xfrm>
          <a:prstGeom prst="rect">
            <a:avLst/>
          </a:prstGeom>
          <a:noFill/>
        </p:spPr>
        <p:txBody>
          <a:bodyPr wrap="square" rtlCol="0" anchor="ctr">
            <a:normAutofit fontScale="5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直接连接符 22"/>
          <p:cNvCxnSpPr/>
          <p:nvPr>
            <p:custDataLst>
              <p:tags r:id="rId10"/>
            </p:custDataLst>
          </p:nvPr>
        </p:nvCxnSpPr>
        <p:spPr>
          <a:xfrm>
            <a:off x="7124094" y="2594916"/>
            <a:ext cx="1397573" cy="0"/>
          </a:xfrm>
          <a:prstGeom prst="line">
            <a:avLst/>
          </a:prstGeom>
          <a:noFill/>
          <a:ln w="6350" cap="flat" cmpd="sng" algn="ctr">
            <a:solidFill>
              <a:sysClr val="window" lastClr="FFFFFF">
                <a:lumMod val="65000"/>
              </a:sysClr>
            </a:solidFill>
            <a:prstDash val="sysDash"/>
            <a:miter lim="800000"/>
          </a:ln>
          <a:effectLst/>
        </p:spPr>
      </p:cxnSp>
      <p:sp>
        <p:nvSpPr>
          <p:cNvPr id="24" name="矩形 23"/>
          <p:cNvSpPr/>
          <p:nvPr>
            <p:custDataLst>
              <p:tags r:id="rId11"/>
            </p:custDataLst>
          </p:nvPr>
        </p:nvSpPr>
        <p:spPr>
          <a:xfrm>
            <a:off x="6491601" y="2535633"/>
            <a:ext cx="1106923" cy="66521"/>
          </a:xfrm>
          <a:prstGeom prst="rect">
            <a:avLst/>
          </a:prstGeom>
          <a:solidFill>
            <a:srgbClr val="1AA3AA"/>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1"/>
          <p:cNvSpPr txBox="1"/>
          <p:nvPr>
            <p:custDataLst>
              <p:tags r:id="rId12"/>
            </p:custDataLst>
          </p:nvPr>
        </p:nvSpPr>
        <p:spPr>
          <a:xfrm>
            <a:off x="6430010" y="2705100"/>
            <a:ext cx="2388235" cy="1140460"/>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spcAft>
                <a:spcPts val="0"/>
              </a:spcAft>
              <a:buClrTx/>
              <a:buSzTx/>
              <a:buFontTx/>
            </a:pPr>
            <a:r>
              <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（3）勾线添色法：用黑色或较深色的画笔勾出物体的轮廓线，再用水粉色、水彩色或彩色马克笔等不同的色彩添画在轮廓内，使画面色彩丰富，具有浓厚的装饰效果。</a:t>
            </a:r>
            <a:endParaRPr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标题 1"/>
          <p:cNvSpPr txBox="1"/>
          <p:nvPr>
            <p:custDataLst>
              <p:tags r:id="rId13"/>
            </p:custDataLst>
          </p:nvPr>
        </p:nvSpPr>
        <p:spPr>
          <a:xfrm>
            <a:off x="6081164" y="2061356"/>
            <a:ext cx="249342" cy="787017"/>
          </a:xfrm>
          <a:prstGeom prst="rect">
            <a:avLst/>
          </a:prstGeom>
          <a:noFill/>
        </p:spPr>
        <p:txBody>
          <a:bodyPr wrap="square" rtlCol="0" anchor="ctr">
            <a:normAutofit fontScale="5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479448" y="260073"/>
            <a:ext cx="2182856" cy="420370"/>
            <a:chOff x="568442" y="319364"/>
            <a:chExt cx="2182857" cy="420371"/>
          </a:xfrm>
        </p:grpSpPr>
        <p:sp>
          <p:nvSpPr>
            <p:cNvPr id="3" name="文本框 23"/>
            <p:cNvSpPr txBox="1"/>
            <p:nvPr/>
          </p:nvSpPr>
          <p:spPr>
            <a:xfrm>
              <a:off x="665958" y="319364"/>
              <a:ext cx="208534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二、彩色马克笔</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PA_文本框 226"/>
          <p:cNvSpPr txBox="1"/>
          <p:nvPr>
            <p:custDataLst>
              <p:tags r:id="rId1"/>
            </p:custDataLst>
          </p:nvPr>
        </p:nvSpPr>
        <p:spPr>
          <a:xfrm>
            <a:off x="836930" y="1203960"/>
            <a:ext cx="7469505" cy="1529715"/>
          </a:xfrm>
          <a:prstGeom prst="rect">
            <a:avLst/>
          </a:prstGeom>
          <a:noFill/>
        </p:spPr>
        <p:txBody>
          <a:bodyPr wrap="square" rtlCol="0">
            <a:spAutoFit/>
          </a:bodyPr>
          <a:p>
            <a:pPr algn="just">
              <a:lnSpc>
                <a:spcPct val="130000"/>
              </a:lnSpc>
              <a:spcBef>
                <a:spcPts val="0"/>
              </a:spcBef>
              <a:spcAft>
                <a:spcPts val="0"/>
              </a:spcAft>
              <a:buClrTx/>
              <a:buSzTx/>
              <a:buFont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黑板简笔画是幼儿教师在教学中常用的绘画形式之一，一名教师能够运用粉笔，面对幼儿画出他们喜爱的形象来，这对增强幼儿的学习兴趣，提高教学效果，促进幼儿的形象思维发展等多方面都有重要的作用。</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（一）主要特点</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（1）工具简便，技法单纯。</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（2）表现力强，运用范围广。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buClrTx/>
              <a:buSzTx/>
              <a:buFont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（二）表现方法</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cxnSp>
        <p:nvCxnSpPr>
          <p:cNvPr id="47" name="直接连接符 46"/>
          <p:cNvCxnSpPr/>
          <p:nvPr>
            <p:custDataLst>
              <p:tags r:id="rId2"/>
            </p:custDataLst>
          </p:nvPr>
        </p:nvCxnSpPr>
        <p:spPr>
          <a:xfrm>
            <a:off x="3430570" y="2790185"/>
            <a:ext cx="0" cy="1633353"/>
          </a:xfrm>
          <a:prstGeom prst="line">
            <a:avLst/>
          </a:prstGeom>
          <a:noFill/>
          <a:ln w="6350" cap="flat" cmpd="sng" algn="ctr">
            <a:solidFill>
              <a:srgbClr val="FFFFFF">
                <a:lumMod val="75000"/>
              </a:srgbClr>
            </a:solidFill>
            <a:prstDash val="solid"/>
            <a:miter lim="800000"/>
          </a:ln>
          <a:effectLst/>
        </p:spPr>
      </p:cxnSp>
      <p:sp>
        <p:nvSpPr>
          <p:cNvPr id="51" name="KSO_Shape"/>
          <p:cNvSpPr/>
          <p:nvPr>
            <p:custDataLst>
              <p:tags r:id="rId3"/>
            </p:custDataLst>
          </p:nvPr>
        </p:nvSpPr>
        <p:spPr bwMode="auto">
          <a:xfrm>
            <a:off x="982226" y="3366170"/>
            <a:ext cx="384950" cy="32464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7B6E7"/>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sz="1350">
              <a:solidFill>
                <a:srgbClr val="FFFFFF"/>
              </a:solidFill>
              <a:sym typeface="Arial" panose="020B0604020202020204" pitchFamily="34" charset="0"/>
            </a:endParaRPr>
          </a:p>
        </p:txBody>
      </p:sp>
      <p:sp>
        <p:nvSpPr>
          <p:cNvPr id="57" name="KSO_Shape"/>
          <p:cNvSpPr/>
          <p:nvPr>
            <p:custDataLst>
              <p:tags r:id="rId4"/>
            </p:custDataLst>
          </p:nvPr>
        </p:nvSpPr>
        <p:spPr>
          <a:xfrm>
            <a:off x="3521915" y="3334648"/>
            <a:ext cx="412132" cy="38396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628EE3"/>
          </a:solidFill>
          <a:ln w="12700" cap="flat" cmpd="sng" algn="ctr">
            <a:noFill/>
            <a:prstDash val="solid"/>
            <a:miter lim="800000"/>
          </a:ln>
          <a:effectLst/>
        </p:spPr>
        <p:txBody>
          <a:bodyPr anchor="ctr">
            <a:normAutofit/>
            <a:scene3d>
              <a:camera prst="orthographicFront"/>
              <a:lightRig rig="threePt" dir="t"/>
            </a:scene3d>
            <a:sp3d contourW="12700">
              <a:contourClr>
                <a:srgbClr val="FFFFFF"/>
              </a:contourClr>
            </a:sp3d>
          </a:bodyPr>
          <a:lstStyle/>
          <a:p>
            <a:pPr algn="ctr">
              <a:defRPr/>
            </a:pPr>
            <a:endParaRPr lang="zh-CN" altLang="en-US" sz="1350">
              <a:solidFill>
                <a:srgbClr val="FFFFFF"/>
              </a:solidFill>
              <a:sym typeface="Arial" panose="020B0604020202020204" pitchFamily="34" charset="0"/>
            </a:endParaRPr>
          </a:p>
        </p:txBody>
      </p:sp>
      <p:sp>
        <p:nvSpPr>
          <p:cNvPr id="58" name="KSO_Shape"/>
          <p:cNvSpPr/>
          <p:nvPr>
            <p:custDataLst>
              <p:tags r:id="rId5"/>
            </p:custDataLst>
          </p:nvPr>
        </p:nvSpPr>
        <p:spPr bwMode="auto">
          <a:xfrm>
            <a:off x="5941464" y="3369889"/>
            <a:ext cx="386049" cy="31720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2BC3B5"/>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sz="1350" dirty="0">
              <a:solidFill>
                <a:srgbClr val="FFFFFF"/>
              </a:solidFill>
              <a:sym typeface="Arial" panose="020B0604020202020204" pitchFamily="34" charset="0"/>
            </a:endParaRPr>
          </a:p>
        </p:txBody>
      </p:sp>
      <p:sp>
        <p:nvSpPr>
          <p:cNvPr id="2" name="标题 1"/>
          <p:cNvSpPr txBox="1"/>
          <p:nvPr>
            <p:custDataLst>
              <p:tags r:id="rId6"/>
            </p:custDataLst>
          </p:nvPr>
        </p:nvSpPr>
        <p:spPr>
          <a:xfrm>
            <a:off x="1476375" y="3026410"/>
            <a:ext cx="1676400" cy="1609090"/>
          </a:xfrm>
          <a:prstGeom prst="rect">
            <a:avLst/>
          </a:prstGeom>
          <a:noFill/>
        </p:spPr>
        <p:txBody>
          <a:bodyPr wrap="square" rtlCol="0">
            <a:noAutofit/>
          </a:bodyPr>
          <a:lstStyle>
            <a:defPPr>
              <a:defRPr lang="zh-CN"/>
            </a:defPPr>
            <a:lvl1pPr>
              <a:lnSpc>
                <a:spcPct val="130000"/>
              </a:lnSpc>
              <a:defRPr sz="1200"/>
            </a:lvl1pPr>
          </a:lstStyle>
          <a:p>
            <a:pPr algn="just"/>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a:t>
            </a: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1）单线画法：用粉笔画出单线去表现形象。此画法要求形象简练、概括，运笔肯定，主次分明，一笔是一笔。</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标题 1"/>
          <p:cNvSpPr txBox="1"/>
          <p:nvPr>
            <p:custDataLst>
              <p:tags r:id="rId7"/>
            </p:custDataLst>
          </p:nvPr>
        </p:nvSpPr>
        <p:spPr>
          <a:xfrm>
            <a:off x="4078605" y="3089910"/>
            <a:ext cx="1718945" cy="1088390"/>
          </a:xfrm>
          <a:prstGeom prst="rect">
            <a:avLst/>
          </a:prstGeom>
          <a:noFill/>
        </p:spPr>
        <p:txBody>
          <a:bodyPr wrap="square" rtlCol="0">
            <a:noAutofit/>
          </a:bodyPr>
          <a:lstStyle>
            <a:defPPr>
              <a:defRPr lang="zh-CN"/>
            </a:defPPr>
            <a:lvl1pPr>
              <a:lnSpc>
                <a:spcPct val="130000"/>
              </a:lnSpc>
              <a:defRPr sz="1200"/>
            </a:lvl1pPr>
          </a:lstStyle>
          <a:p>
            <a:pPr algn="jus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（2）色块画法：在黑板上用白粉笔表现物象，画面易呈协调感，除要求造型准确，用笔肯定外，还必须处理好色彩的明暗度对比。</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标题 1"/>
          <p:cNvSpPr txBox="1"/>
          <p:nvPr>
            <p:custDataLst>
              <p:tags r:id="rId8"/>
            </p:custDataLst>
          </p:nvPr>
        </p:nvSpPr>
        <p:spPr>
          <a:xfrm>
            <a:off x="6505575" y="3089910"/>
            <a:ext cx="1749425" cy="1104900"/>
          </a:xfrm>
          <a:prstGeom prst="rect">
            <a:avLst/>
          </a:prstGeom>
          <a:noFill/>
        </p:spPr>
        <p:txBody>
          <a:bodyPr wrap="square" rtlCol="0">
            <a:noAutofit/>
          </a:bodyPr>
          <a:lstStyle>
            <a:defPPr>
              <a:defRPr lang="zh-CN"/>
            </a:defPPr>
            <a:lvl1pPr>
              <a:lnSpc>
                <a:spcPct val="130000"/>
              </a:lnSpc>
              <a:defRPr sz="1200"/>
            </a:lvl1pPr>
          </a:lstStyle>
          <a:p>
            <a:pPr algn="just"/>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（3）线、面结合画法：单线画法和色块画法在具体要求应用中，经常是结合为一体的，一幅完整的黑板画，常常以两种方法相结合。</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2" name="直接连接符 11"/>
          <p:cNvCxnSpPr/>
          <p:nvPr>
            <p:custDataLst>
              <p:tags r:id="rId9"/>
            </p:custDataLst>
          </p:nvPr>
        </p:nvCxnSpPr>
        <p:spPr>
          <a:xfrm>
            <a:off x="5851446" y="2790185"/>
            <a:ext cx="0" cy="1633353"/>
          </a:xfrm>
          <a:prstGeom prst="line">
            <a:avLst/>
          </a:prstGeom>
          <a:noFill/>
          <a:ln w="6350" cap="flat" cmpd="sng" algn="ctr">
            <a:solidFill>
              <a:srgbClr val="FFFFFF">
                <a:lumMod val="75000"/>
              </a:srgbClr>
            </a:solidFill>
            <a:prstDash val="solid"/>
            <a:miter lim="800000"/>
          </a:ln>
          <a:effectLst/>
        </p:spPr>
      </p:cxnSp>
      <p:grpSp>
        <p:nvGrpSpPr>
          <p:cNvPr id="4" name="组合 3"/>
          <p:cNvGrpSpPr/>
          <p:nvPr/>
        </p:nvGrpSpPr>
        <p:grpSpPr>
          <a:xfrm>
            <a:off x="479448" y="260073"/>
            <a:ext cx="4357096" cy="420370"/>
            <a:chOff x="568442" y="319364"/>
            <a:chExt cx="4357098" cy="420371"/>
          </a:xfrm>
        </p:grpSpPr>
        <p:sp>
          <p:nvSpPr>
            <p:cNvPr id="5" name="文本框 23"/>
            <p:cNvSpPr txBox="1"/>
            <p:nvPr/>
          </p:nvSpPr>
          <p:spPr>
            <a:xfrm>
              <a:off x="665958" y="319364"/>
              <a:ext cx="4259582"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三、黑板简笔画的特点及表现方法</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649" y="21590"/>
            <a:ext cx="9144000" cy="5145025"/>
          </a:xfrm>
          <a:prstGeom prst="rect">
            <a:avLst/>
          </a:prstGeom>
        </p:spPr>
      </p:pic>
      <p:sp>
        <p:nvSpPr>
          <p:cNvPr id="14" name="圆角矩形 13"/>
          <p:cNvSpPr/>
          <p:nvPr/>
        </p:nvSpPr>
        <p:spPr>
          <a:xfrm>
            <a:off x="2111016" y="1780297"/>
            <a:ext cx="5086728" cy="1564540"/>
          </a:xfrm>
          <a:prstGeom prst="roundRect">
            <a:avLst>
              <a:gd name="adj" fmla="val 50000"/>
            </a:avLst>
          </a:prstGeom>
          <a:noFill/>
          <a:ln w="3175" cap="flat" cmpd="sng" algn="ctr">
            <a:solidFill>
              <a:sysClr val="window" lastClr="FFFFFF">
                <a:lumMod val="75000"/>
              </a:sys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5" name="圆角矩形 14"/>
          <p:cNvSpPr/>
          <p:nvPr/>
        </p:nvSpPr>
        <p:spPr>
          <a:xfrm>
            <a:off x="2341035" y="1996321"/>
            <a:ext cx="4476263" cy="1152128"/>
          </a:xfrm>
          <a:prstGeom prst="roundRect">
            <a:avLst>
              <a:gd name="adj" fmla="val 50000"/>
            </a:avLst>
          </a:prstGeom>
          <a:solidFill>
            <a:srgbClr val="F09E17"/>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6" name="椭圆 15"/>
          <p:cNvSpPr/>
          <p:nvPr/>
        </p:nvSpPr>
        <p:spPr>
          <a:xfrm>
            <a:off x="2577547" y="2107189"/>
            <a:ext cx="974035" cy="974035"/>
          </a:xfrm>
          <a:prstGeom prst="ellipse">
            <a:avLst/>
          </a:prstGeom>
          <a:gradFill>
            <a:gsLst>
              <a:gs pos="50000">
                <a:srgbClr val="ECECEC"/>
              </a:gs>
              <a:gs pos="0">
                <a:srgbClr val="E2E2E2"/>
              </a:gs>
              <a:gs pos="100000">
                <a:sysClr val="window" lastClr="FFFFFF"/>
              </a:gs>
            </a:gsLst>
            <a:lin ang="189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rPr>
              <a:t>03</a:t>
            </a:r>
            <a:endParaRPr kumimoji="0" lang="zh-CN" altLang="en-US"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endParaRPr>
          </a:p>
        </p:txBody>
      </p:sp>
      <p:sp>
        <p:nvSpPr>
          <p:cNvPr id="17" name="矩形 16"/>
          <p:cNvSpPr/>
          <p:nvPr/>
        </p:nvSpPr>
        <p:spPr>
          <a:xfrm>
            <a:off x="3851796" y="2055435"/>
            <a:ext cx="2519680" cy="1014730"/>
          </a:xfrm>
          <a:prstGeom prst="rect">
            <a:avLst/>
          </a:prstGeom>
        </p:spPr>
        <p:txBody>
          <a:bodyPr wrap="none">
            <a:spAutoFit/>
          </a:bodyPr>
          <a:lstStyle/>
          <a:p>
            <a:pPr algn="ctr"/>
            <a:r>
              <a:rPr lang="zh-CN" altLang="en-US" sz="2000" spc="300" dirty="0">
                <a:solidFill>
                  <a:prstClr val="white"/>
                </a:solidFill>
                <a:latin typeface="方正尚酷简体" panose="03000509000000000000" pitchFamily="65" charset="-122"/>
                <a:ea typeface="方正尚酷简体" panose="03000509000000000000" pitchFamily="65" charset="-122"/>
              </a:rPr>
              <a:t>任务三 </a:t>
            </a:r>
            <a:endParaRPr lang="zh-CN" altLang="en-US" sz="2000" spc="300" dirty="0">
              <a:solidFill>
                <a:prstClr val="white"/>
              </a:solidFill>
              <a:latin typeface="方正尚酷简体" panose="03000509000000000000" pitchFamily="65" charset="-122"/>
              <a:ea typeface="方正尚酷简体" panose="03000509000000000000" pitchFamily="65" charset="-122"/>
            </a:endParaRPr>
          </a:p>
          <a:p>
            <a:pPr algn="ctr"/>
            <a:r>
              <a:rPr lang="zh-CN" altLang="en-US" sz="2000" spc="300" dirty="0">
                <a:solidFill>
                  <a:prstClr val="white"/>
                </a:solidFill>
                <a:latin typeface="方正尚酷简体" panose="03000509000000000000" pitchFamily="65" charset="-122"/>
                <a:ea typeface="方正尚酷简体" panose="03000509000000000000" pitchFamily="65" charset="-122"/>
                <a:sym typeface="+mn-ea"/>
              </a:rPr>
              <a:t>简笔画的造型原理</a:t>
            </a:r>
            <a:endParaRPr lang="zh-CN" altLang="en-US" sz="2000" spc="300" dirty="0">
              <a:solidFill>
                <a:prstClr val="white"/>
              </a:solidFill>
              <a:latin typeface="方正尚酷简体" panose="03000509000000000000" pitchFamily="65" charset="-122"/>
              <a:ea typeface="方正尚酷简体" panose="03000509000000000000" pitchFamily="65" charset="-122"/>
              <a:sym typeface="+mn-ea"/>
            </a:endParaRPr>
          </a:p>
          <a:p>
            <a:pPr algn="ctr"/>
            <a:r>
              <a:rPr lang="zh-CN" altLang="en-US" sz="2000" spc="300" dirty="0">
                <a:solidFill>
                  <a:prstClr val="white"/>
                </a:solidFill>
                <a:latin typeface="方正尚酷简体" panose="03000509000000000000" pitchFamily="65" charset="-122"/>
                <a:ea typeface="方正尚酷简体" panose="03000509000000000000" pitchFamily="65" charset="-122"/>
                <a:sym typeface="+mn-ea"/>
              </a:rPr>
              <a:t>及其基本元素</a:t>
            </a:r>
            <a:endParaRPr lang="zh-CN" altLang="en-US" sz="2000" spc="300" dirty="0">
              <a:solidFill>
                <a:prstClr val="white"/>
              </a:solidFill>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PA_自由: 形状 201"/>
          <p:cNvSpPr/>
          <p:nvPr>
            <p:custDataLst>
              <p:tags r:id="rId1"/>
            </p:custDataLst>
          </p:nvPr>
        </p:nvSpPr>
        <p:spPr>
          <a:xfrm>
            <a:off x="707248" y="4018980"/>
            <a:ext cx="2575560" cy="503075"/>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3" name="PA_矩形 202"/>
          <p:cNvSpPr/>
          <p:nvPr>
            <p:custDataLst>
              <p:tags r:id="rId2"/>
            </p:custDataLst>
          </p:nvPr>
        </p:nvSpPr>
        <p:spPr>
          <a:xfrm>
            <a:off x="3817620" y="1427480"/>
            <a:ext cx="4295775" cy="2707640"/>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5" name="矩形 204"/>
          <p:cNvSpPr/>
          <p:nvPr/>
        </p:nvSpPr>
        <p:spPr>
          <a:xfrm>
            <a:off x="3959860" y="1708150"/>
            <a:ext cx="4026535" cy="2030095"/>
          </a:xfrm>
          <a:prstGeom prst="rect">
            <a:avLst/>
          </a:prstGeom>
        </p:spPr>
        <p:txBody>
          <a:bodyPr wrap="square">
            <a:spAutoFit/>
          </a:bodyPr>
          <a:lstStyle/>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世界上各种类型的自然物的形状几乎都是不规则的，但为了把握物体的基本特征，在绘画过程中，我们通常都是从整体出发，对所观察的对象进行基本形分析，并用平面</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形中的各种几何形（如方形、圆形、三角形、梯形等）及各种动态的线条进行概括与表现，这便是艺术中的造型提炼。简笔画就是运用这一形体构成的基本原理，创造出平面化、几何化、概括简略的一切形象。</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479448" y="260073"/>
            <a:ext cx="2998196" cy="420370"/>
            <a:chOff x="568442" y="319364"/>
            <a:chExt cx="2998197" cy="420371"/>
          </a:xfrm>
        </p:grpSpPr>
        <p:sp>
          <p:nvSpPr>
            <p:cNvPr id="3"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一、简笔画的造型原理</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pic>
        <p:nvPicPr>
          <p:cNvPr id="7" name="图片 6" descr="简笔画卡通可爱动物小鸡"/>
          <p:cNvPicPr>
            <a:picLocks noChangeAspect="1"/>
          </p:cNvPicPr>
          <p:nvPr/>
        </p:nvPicPr>
        <p:blipFill>
          <a:blip r:embed="rId3"/>
          <a:stretch>
            <a:fillRect/>
          </a:stretch>
        </p:blipFill>
        <p:spPr>
          <a:xfrm>
            <a:off x="719455" y="1427480"/>
            <a:ext cx="2632710" cy="2632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203"/>
                                        </p:tgtEl>
                                        <p:attrNameLst>
                                          <p:attrName>style.visibility</p:attrName>
                                        </p:attrNameLst>
                                      </p:cBhvr>
                                      <p:to>
                                        <p:strVal val="visible"/>
                                      </p:to>
                                    </p:set>
                                    <p:animEffect transition="in" filter="fade">
                                      <p:cBhvr>
                                        <p:cTn id="10"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bldLvl="0" animBg="1"/>
      <p:bldP spid="20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PA_矩形 202"/>
          <p:cNvSpPr/>
          <p:nvPr>
            <p:custDataLst>
              <p:tags r:id="rId1"/>
            </p:custDataLst>
          </p:nvPr>
        </p:nvSpPr>
        <p:spPr>
          <a:xfrm>
            <a:off x="502920" y="1138555"/>
            <a:ext cx="8227695" cy="3806190"/>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205" name="矩形 204"/>
          <p:cNvSpPr/>
          <p:nvPr/>
        </p:nvSpPr>
        <p:spPr>
          <a:xfrm>
            <a:off x="3060065" y="1344930"/>
            <a:ext cx="5278120" cy="1753235"/>
          </a:xfrm>
          <a:prstGeom prst="rect">
            <a:avLst/>
          </a:prstGeom>
        </p:spPr>
        <p:txBody>
          <a:bodyPr wrap="square">
            <a:spAutoFit/>
          </a:bodyPr>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（一）点</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点是一种最小的基本形态，包括原点、方点、三角点以及不规则的形状点。点是确定实物所在位置的基本单位。</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点的基本属性是注目性，点能形成视图中心。也就是说，当画面有一个点时，人们的视线就集中在这个点上，因为单独的点本身没有上、下、左、右的连续性，所以它能够产生视觉中心的视觉效果。</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2"/>
          <a:stretch>
            <a:fillRect/>
          </a:stretch>
        </p:blipFill>
        <p:spPr>
          <a:xfrm rot="16200000">
            <a:off x="4553585" y="2302510"/>
            <a:ext cx="1600200" cy="3291840"/>
          </a:xfrm>
          <a:prstGeom prst="rect">
            <a:avLst/>
          </a:prstGeom>
        </p:spPr>
      </p:pic>
      <p:grpSp>
        <p:nvGrpSpPr>
          <p:cNvPr id="4" name="组合 3"/>
          <p:cNvGrpSpPr/>
          <p:nvPr/>
        </p:nvGrpSpPr>
        <p:grpSpPr>
          <a:xfrm>
            <a:off x="479448" y="260073"/>
            <a:ext cx="2998196" cy="420370"/>
            <a:chOff x="568442" y="319364"/>
            <a:chExt cx="2998197" cy="420371"/>
          </a:xfrm>
        </p:grpSpPr>
        <p:sp>
          <p:nvSpPr>
            <p:cNvPr id="5"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一、简笔画的造型原理</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pic>
        <p:nvPicPr>
          <p:cNvPr id="7" name="图片 6" descr="手绘植物简笔画风格卡通小清新花草免抠素材"/>
          <p:cNvPicPr>
            <a:picLocks noChangeAspect="1"/>
          </p:cNvPicPr>
          <p:nvPr/>
        </p:nvPicPr>
        <p:blipFill>
          <a:blip r:embed="rId3"/>
          <a:stretch>
            <a:fillRect/>
          </a:stretch>
        </p:blipFill>
        <p:spPr>
          <a:xfrm>
            <a:off x="359410" y="1419860"/>
            <a:ext cx="3097530" cy="3097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203"/>
                                        </p:tgtEl>
                                        <p:attrNameLst>
                                          <p:attrName>style.visibility</p:attrName>
                                        </p:attrNameLst>
                                      </p:cBhvr>
                                      <p:to>
                                        <p:strVal val="visible"/>
                                      </p:to>
                                    </p:set>
                                    <p:animEffect transition="in" filter="fade">
                                      <p:cBhvr>
                                        <p:cTn id="7"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PA_矩形 202"/>
          <p:cNvSpPr/>
          <p:nvPr>
            <p:custDataLst>
              <p:tags r:id="rId1"/>
            </p:custDataLst>
          </p:nvPr>
        </p:nvSpPr>
        <p:spPr>
          <a:xfrm>
            <a:off x="502920" y="1138555"/>
            <a:ext cx="8227695" cy="3806190"/>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205" name="矩形 204"/>
          <p:cNvSpPr/>
          <p:nvPr/>
        </p:nvSpPr>
        <p:spPr>
          <a:xfrm>
            <a:off x="3599815" y="1420495"/>
            <a:ext cx="4764405" cy="3138170"/>
          </a:xfrm>
          <a:prstGeom prst="rect">
            <a:avLst/>
          </a:prstGeom>
        </p:spPr>
        <p:txBody>
          <a:bodyPr wrap="square">
            <a:spAutoFit/>
          </a:bodyPr>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 线的定义在几何学中，由两个不同位置的点互相连接起来，由“点”连续移动所产生的轨迹便是线。线不具有宽度和厚度，它具有空间方向性，线是的边缘和面与面的交界。</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造型对“线”的概念是：线与点有同样的性质，是可见的视觉形象。因此，线不但有位置，而且有一定的长度和宽度。我们平时画的虚线就是点的移动而成的线。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 线的分类</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（1）直线。直线有朝纵向走的垂直线、朝横向走的水平线、方向性很强的各个角度的倾斜线。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（2）曲线。曲线有弯曲、回转、波浪式流向等方向性。</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 10"/>
          <p:cNvGrpSpPr/>
          <p:nvPr/>
        </p:nvGrpSpPr>
        <p:grpSpPr>
          <a:xfrm>
            <a:off x="642604" y="1484212"/>
            <a:ext cx="2402864" cy="2737675"/>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5"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1" fmla="*/ 19781 w 20580"/>
                  <a:gd name="connsiteY0-2" fmla="*/ 21600 h 21600"/>
                  <a:gd name="connsiteX1-3" fmla="*/ 19879 w 20580"/>
                  <a:gd name="connsiteY1-4" fmla="*/ 17107 h 21600"/>
                  <a:gd name="connsiteX2-5" fmla="*/ 15826 w 20580"/>
                  <a:gd name="connsiteY2-6" fmla="*/ 0 h 21600"/>
                  <a:gd name="connsiteX3-7" fmla="*/ 3 w 20580"/>
                  <a:gd name="connsiteY3-8" fmla="*/ 0 h 21600"/>
                  <a:gd name="connsiteX4-9" fmla="*/ 777 w 20580"/>
                  <a:gd name="connsiteY4-10" fmla="*/ 1843 h 21600"/>
                  <a:gd name="connsiteX5-11" fmla="*/ 1362 w 20580"/>
                  <a:gd name="connsiteY5-12" fmla="*/ 16761 h 21600"/>
                  <a:gd name="connsiteX6-13" fmla="*/ 39 w 20580"/>
                  <a:gd name="connsiteY6-14" fmla="*/ 21376 h 21600"/>
                  <a:gd name="connsiteX0-15" fmla="*/ 19781 w 20580"/>
                  <a:gd name="connsiteY0-16" fmla="*/ 22107 h 22107"/>
                  <a:gd name="connsiteX1-17" fmla="*/ 19879 w 20580"/>
                  <a:gd name="connsiteY1-18" fmla="*/ 17614 h 22107"/>
                  <a:gd name="connsiteX2-19" fmla="*/ 16092 w 20580"/>
                  <a:gd name="connsiteY2-20" fmla="*/ 1554 h 22107"/>
                  <a:gd name="connsiteX3-21" fmla="*/ 15826 w 20580"/>
                  <a:gd name="connsiteY3-22" fmla="*/ 507 h 22107"/>
                  <a:gd name="connsiteX4-23" fmla="*/ 3 w 20580"/>
                  <a:gd name="connsiteY4-24" fmla="*/ 507 h 22107"/>
                  <a:gd name="connsiteX5-25" fmla="*/ 777 w 20580"/>
                  <a:gd name="connsiteY5-26" fmla="*/ 2350 h 22107"/>
                  <a:gd name="connsiteX6-27" fmla="*/ 1362 w 20580"/>
                  <a:gd name="connsiteY6-28" fmla="*/ 17268 h 22107"/>
                  <a:gd name="connsiteX7" fmla="*/ 39 w 20580"/>
                  <a:gd name="connsiteY7" fmla="*/ 21883 h 22107"/>
                  <a:gd name="connsiteX0-29" fmla="*/ 19781 w 20580"/>
                  <a:gd name="connsiteY0-30" fmla="*/ 21600 h 21600"/>
                  <a:gd name="connsiteX1-31" fmla="*/ 19879 w 20580"/>
                  <a:gd name="connsiteY1-32" fmla="*/ 17107 h 21600"/>
                  <a:gd name="connsiteX2-33" fmla="*/ 17646 w 20580"/>
                  <a:gd name="connsiteY2-34" fmla="*/ 7130 h 21600"/>
                  <a:gd name="connsiteX3-35" fmla="*/ 16092 w 20580"/>
                  <a:gd name="connsiteY3-36" fmla="*/ 1047 h 21600"/>
                  <a:gd name="connsiteX4-37" fmla="*/ 15826 w 20580"/>
                  <a:gd name="connsiteY4-38" fmla="*/ 0 h 21600"/>
                  <a:gd name="connsiteX5-39" fmla="*/ 3 w 20580"/>
                  <a:gd name="connsiteY5-40" fmla="*/ 0 h 21600"/>
                  <a:gd name="connsiteX6-41" fmla="*/ 777 w 20580"/>
                  <a:gd name="connsiteY6-42" fmla="*/ 1843 h 21600"/>
                  <a:gd name="connsiteX7-43" fmla="*/ 1362 w 20580"/>
                  <a:gd name="connsiteY7-44" fmla="*/ 16761 h 21600"/>
                  <a:gd name="connsiteX8" fmla="*/ 39 w 20580"/>
                  <a:gd name="connsiteY8" fmla="*/ 21376 h 21600"/>
                  <a:gd name="connsiteX0-45" fmla="*/ 19781 w 20655"/>
                  <a:gd name="connsiteY0-46" fmla="*/ 21600 h 21600"/>
                  <a:gd name="connsiteX1-47" fmla="*/ 19879 w 20655"/>
                  <a:gd name="connsiteY1-48" fmla="*/ 17107 h 21600"/>
                  <a:gd name="connsiteX2-49" fmla="*/ 16092 w 20655"/>
                  <a:gd name="connsiteY2-50" fmla="*/ 1047 h 21600"/>
                  <a:gd name="connsiteX3-51" fmla="*/ 15826 w 20655"/>
                  <a:gd name="connsiteY3-52" fmla="*/ 0 h 21600"/>
                  <a:gd name="connsiteX4-53" fmla="*/ 3 w 20655"/>
                  <a:gd name="connsiteY4-54" fmla="*/ 0 h 21600"/>
                  <a:gd name="connsiteX5-55" fmla="*/ 777 w 20655"/>
                  <a:gd name="connsiteY5-56" fmla="*/ 1843 h 21600"/>
                  <a:gd name="connsiteX6-57" fmla="*/ 1362 w 20655"/>
                  <a:gd name="connsiteY6-58" fmla="*/ 16761 h 21600"/>
                  <a:gd name="connsiteX7-59" fmla="*/ 39 w 20655"/>
                  <a:gd name="connsiteY7-60" fmla="*/ 21376 h 21600"/>
                  <a:gd name="connsiteX0-61" fmla="*/ 19781 w 20655"/>
                  <a:gd name="connsiteY0-62" fmla="*/ 21600 h 21600"/>
                  <a:gd name="connsiteX1-63" fmla="*/ 19879 w 20655"/>
                  <a:gd name="connsiteY1-64" fmla="*/ 17107 h 21600"/>
                  <a:gd name="connsiteX2-65" fmla="*/ 17432 w 20655"/>
                  <a:gd name="connsiteY2-66" fmla="*/ 7098 h 21600"/>
                  <a:gd name="connsiteX3-67" fmla="*/ 16092 w 20655"/>
                  <a:gd name="connsiteY3-68" fmla="*/ 1047 h 21600"/>
                  <a:gd name="connsiteX4-69" fmla="*/ 15826 w 20655"/>
                  <a:gd name="connsiteY4-70" fmla="*/ 0 h 21600"/>
                  <a:gd name="connsiteX5-71" fmla="*/ 3 w 20655"/>
                  <a:gd name="connsiteY5-72" fmla="*/ 0 h 21600"/>
                  <a:gd name="connsiteX6-73" fmla="*/ 777 w 20655"/>
                  <a:gd name="connsiteY6-74" fmla="*/ 1843 h 21600"/>
                  <a:gd name="connsiteX7-75" fmla="*/ 1362 w 20655"/>
                  <a:gd name="connsiteY7-76" fmla="*/ 16761 h 21600"/>
                  <a:gd name="connsiteX8-77" fmla="*/ 39 w 20655"/>
                  <a:gd name="connsiteY8-78" fmla="*/ 21376 h 21600"/>
                  <a:gd name="connsiteX0-79" fmla="*/ 19781 w 20655"/>
                  <a:gd name="connsiteY0-80" fmla="*/ 21600 h 21600"/>
                  <a:gd name="connsiteX1-81" fmla="*/ 19879 w 20655"/>
                  <a:gd name="connsiteY1-82" fmla="*/ 17107 h 21600"/>
                  <a:gd name="connsiteX2-83" fmla="*/ 16092 w 20655"/>
                  <a:gd name="connsiteY2-84" fmla="*/ 1047 h 21600"/>
                  <a:gd name="connsiteX3-85" fmla="*/ 15826 w 20655"/>
                  <a:gd name="connsiteY3-86" fmla="*/ 0 h 21600"/>
                  <a:gd name="connsiteX4-87" fmla="*/ 3 w 20655"/>
                  <a:gd name="connsiteY4-88" fmla="*/ 0 h 21600"/>
                  <a:gd name="connsiteX5-89" fmla="*/ 777 w 20655"/>
                  <a:gd name="connsiteY5-90" fmla="*/ 1843 h 21600"/>
                  <a:gd name="connsiteX6-91" fmla="*/ 1362 w 20655"/>
                  <a:gd name="connsiteY6-92" fmla="*/ 16761 h 21600"/>
                  <a:gd name="connsiteX7-93" fmla="*/ 39 w 20655"/>
                  <a:gd name="connsiteY7-94" fmla="*/ 21376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43" y="connsiteY7-44"/>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rgbClr val="FFC000"/>
              </a:solidFill>
              <a:ln w="38100" cap="flat">
                <a:solidFill>
                  <a:srgbClr val="FFC000"/>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6"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FFC000"/>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7"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FFC000"/>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9"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FFC000"/>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grpSp>
        <p:sp>
          <p:nvSpPr>
            <p:cNvPr id="10"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FFC000"/>
              </a:solidFill>
              <a:miter lim="400000"/>
            </a:ln>
          </p:spPr>
          <p:txBody>
            <a:bodyPr lIns="38100" tIns="38100" rIns="38100" bIns="38100" anchor="ctr"/>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2" name="组合 1"/>
          <p:cNvGrpSpPr/>
          <p:nvPr/>
        </p:nvGrpSpPr>
        <p:grpSpPr>
          <a:xfrm>
            <a:off x="479448" y="260073"/>
            <a:ext cx="2998196" cy="420370"/>
            <a:chOff x="568442" y="319364"/>
            <a:chExt cx="2998197" cy="420371"/>
          </a:xfrm>
        </p:grpSpPr>
        <p:sp>
          <p:nvSpPr>
            <p:cNvPr id="3"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一、简笔画的造型原理</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203"/>
                                        </p:tgtEl>
                                        <p:attrNameLst>
                                          <p:attrName>style.visibility</p:attrName>
                                        </p:attrNameLst>
                                      </p:cBhvr>
                                      <p:to>
                                        <p:strVal val="visible"/>
                                      </p:to>
                                    </p:set>
                                    <p:animEffect transition="in" filter="fade">
                                      <p:cBhvr>
                                        <p:cTn id="7" dur="500"/>
                                        <p:tgtEl>
                                          <p:spTgt spid="203"/>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2.5E-6 -2.22222E-6 L -0.00143 -0.0956 " pathEditMode="relative" rAng="0" ptsTypes="AA">
                                      <p:cBhvr>
                                        <p:cTn id="11" dur="1250" fill="hold"/>
                                        <p:tgtEl>
                                          <p:spTgt spid="4"/>
                                        </p:tgtEl>
                                        <p:attrNameLst>
                                          <p:attrName>ppt_x</p:attrName>
                                          <p:attrName>ppt_y</p:attrName>
                                        </p:attrNameLst>
                                      </p:cBhvr>
                                      <p:rCtr x="-78" y="-47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PA_矩形 202"/>
          <p:cNvSpPr/>
          <p:nvPr>
            <p:custDataLst>
              <p:tags r:id="rId1"/>
            </p:custDataLst>
          </p:nvPr>
        </p:nvSpPr>
        <p:spPr>
          <a:xfrm>
            <a:off x="502920" y="1138555"/>
            <a:ext cx="8227695" cy="3806190"/>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205" name="矩形 204"/>
          <p:cNvSpPr/>
          <p:nvPr/>
        </p:nvSpPr>
        <p:spPr>
          <a:xfrm>
            <a:off x="3672205" y="1600200"/>
            <a:ext cx="4764405" cy="1476375"/>
          </a:xfrm>
          <a:prstGeom prst="rect">
            <a:avLst/>
          </a:prstGeom>
        </p:spPr>
        <p:txBody>
          <a:bodyPr wrap="square">
            <a:spAutoFit/>
          </a:bodyPr>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（三）面</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面是点和线的扩大。点扩大可以成为面，线的宽度增加也能成为面。面有长度、宽度，但没有厚度。面总是以一定的形态出现。它的形态是多种多样的，不同形态的面，在视觉上有着不同的作用和特征。</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 面的特征</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 name="直接连接符 14"/>
          <p:cNvCxnSpPr/>
          <p:nvPr>
            <p:custDataLst>
              <p:tags r:id="rId2"/>
            </p:custDataLst>
          </p:nvPr>
        </p:nvCxnSpPr>
        <p:spPr>
          <a:xfrm>
            <a:off x="1911390" y="3868097"/>
            <a:ext cx="1286146" cy="0"/>
          </a:xfrm>
          <a:prstGeom prst="line">
            <a:avLst/>
          </a:prstGeom>
          <a:noFill/>
          <a:ln w="6350" cap="flat" cmpd="sng" algn="ctr">
            <a:solidFill>
              <a:sysClr val="window" lastClr="FFFFFF">
                <a:lumMod val="65000"/>
              </a:sysClr>
            </a:solidFill>
            <a:prstDash val="sysDash"/>
            <a:miter lim="800000"/>
          </a:ln>
          <a:effectLst/>
        </p:spPr>
      </p:cxnSp>
      <p:sp>
        <p:nvSpPr>
          <p:cNvPr id="16" name="矩形 15"/>
          <p:cNvSpPr/>
          <p:nvPr>
            <p:custDataLst>
              <p:tags r:id="rId3"/>
            </p:custDataLst>
          </p:nvPr>
        </p:nvSpPr>
        <p:spPr>
          <a:xfrm>
            <a:off x="1329324" y="3813540"/>
            <a:ext cx="1018670" cy="61217"/>
          </a:xfrm>
          <a:prstGeom prst="rect">
            <a:avLst/>
          </a:prstGeom>
          <a:solidFill>
            <a:srgbClr val="1F74AD"/>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标题 1"/>
          <p:cNvSpPr txBox="1"/>
          <p:nvPr>
            <p:custDataLst>
              <p:tags r:id="rId4"/>
            </p:custDataLst>
          </p:nvPr>
        </p:nvSpPr>
        <p:spPr>
          <a:xfrm>
            <a:off x="1272540" y="3969385"/>
            <a:ext cx="2126615" cy="656590"/>
          </a:xfrm>
          <a:prstGeom prst="rect">
            <a:avLst/>
          </a:prstGeom>
          <a:noFill/>
        </p:spPr>
        <p:txBody>
          <a:bodyPr wrap="square" rtlCol="0">
            <a:normAutofit lnSpcReduction="20000"/>
          </a:bodyPr>
          <a:lstStyle>
            <a:defPPr>
              <a:defRPr lang="zh-CN"/>
            </a:defPPr>
            <a:lvl1pPr>
              <a:lnSpc>
                <a:spcPct val="130000"/>
              </a:lnSpc>
              <a:defRPr sz="1200"/>
            </a:lvl1pPr>
          </a:lstStyle>
          <a:p>
            <a:pPr algn="just">
              <a:lnSpc>
                <a:spcPct val="120000"/>
              </a:lnSpc>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（1）直线形的面具有直线所表现的心理特征，如安定、秩序感、直板、僵硬等。</a:t>
            </a:r>
            <a:endPar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txBox="1"/>
          <p:nvPr>
            <p:custDataLst>
              <p:tags r:id="rId5"/>
            </p:custDataLst>
          </p:nvPr>
        </p:nvSpPr>
        <p:spPr>
          <a:xfrm>
            <a:off x="951610" y="337707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p:nvPr>
            <p:custDataLst>
              <p:tags r:id="rId6"/>
            </p:custDataLst>
          </p:nvPr>
        </p:nvCxnSpPr>
        <p:spPr>
          <a:xfrm>
            <a:off x="4400827" y="3868097"/>
            <a:ext cx="1286146" cy="0"/>
          </a:xfrm>
          <a:prstGeom prst="line">
            <a:avLst/>
          </a:prstGeom>
          <a:noFill/>
          <a:ln w="6350" cap="flat" cmpd="sng" algn="ctr">
            <a:solidFill>
              <a:sysClr val="window" lastClr="FFFFFF">
                <a:lumMod val="65000"/>
              </a:sysClr>
            </a:solidFill>
            <a:prstDash val="sysDash"/>
            <a:miter lim="800000"/>
          </a:ln>
          <a:effectLst/>
        </p:spPr>
      </p:cxnSp>
      <p:sp>
        <p:nvSpPr>
          <p:cNvPr id="20" name="矩形 19"/>
          <p:cNvSpPr/>
          <p:nvPr>
            <p:custDataLst>
              <p:tags r:id="rId7"/>
            </p:custDataLst>
          </p:nvPr>
        </p:nvSpPr>
        <p:spPr>
          <a:xfrm>
            <a:off x="3818761" y="3813540"/>
            <a:ext cx="1018670" cy="61217"/>
          </a:xfrm>
          <a:prstGeom prst="rect">
            <a:avLst/>
          </a:prstGeom>
          <a:solidFill>
            <a:srgbClr val="3498DB"/>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标题 1"/>
          <p:cNvSpPr txBox="1"/>
          <p:nvPr>
            <p:custDataLst>
              <p:tags r:id="rId8"/>
            </p:custDataLst>
          </p:nvPr>
        </p:nvSpPr>
        <p:spPr>
          <a:xfrm>
            <a:off x="3761740" y="3969385"/>
            <a:ext cx="2126615" cy="522605"/>
          </a:xfrm>
          <a:prstGeom prst="rect">
            <a:avLst/>
          </a:prstGeom>
          <a:noFill/>
        </p:spPr>
        <p:txBody>
          <a:bodyPr wrap="square" rtlCol="0">
            <a:normAutofit lnSpcReduction="10000"/>
          </a:bodyPr>
          <a:lstStyle>
            <a:defPPr>
              <a:defRPr lang="zh-CN"/>
            </a:defPPr>
            <a:lvl1pPr>
              <a:lnSpc>
                <a:spcPct val="130000"/>
              </a:lnSpc>
              <a:defRPr sz="1200"/>
            </a:lvl1pPr>
          </a:lstStyle>
          <a:p>
            <a:pPr algn="just">
              <a:lnSpc>
                <a:spcPct val="120000"/>
              </a:lnSpc>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（2）曲线形的面具有柔软、轻松、饱满的特征。</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标题 1"/>
          <p:cNvSpPr txBox="1"/>
          <p:nvPr>
            <p:custDataLst>
              <p:tags r:id="rId9"/>
            </p:custDataLst>
          </p:nvPr>
        </p:nvSpPr>
        <p:spPr>
          <a:xfrm>
            <a:off x="3441048" y="337707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直接连接符 22"/>
          <p:cNvCxnSpPr/>
          <p:nvPr>
            <p:custDataLst>
              <p:tags r:id="rId10"/>
            </p:custDataLst>
          </p:nvPr>
        </p:nvCxnSpPr>
        <p:spPr>
          <a:xfrm>
            <a:off x="6890265" y="3868096"/>
            <a:ext cx="1286147" cy="0"/>
          </a:xfrm>
          <a:prstGeom prst="line">
            <a:avLst/>
          </a:prstGeom>
          <a:noFill/>
          <a:ln w="6350" cap="flat" cmpd="sng" algn="ctr">
            <a:solidFill>
              <a:sysClr val="window" lastClr="FFFFFF">
                <a:lumMod val="65000"/>
              </a:sysClr>
            </a:solidFill>
            <a:prstDash val="sysDash"/>
            <a:miter lim="800000"/>
          </a:ln>
          <a:effectLst/>
        </p:spPr>
      </p:cxnSp>
      <p:sp>
        <p:nvSpPr>
          <p:cNvPr id="24" name="矩形 23"/>
          <p:cNvSpPr/>
          <p:nvPr>
            <p:custDataLst>
              <p:tags r:id="rId11"/>
            </p:custDataLst>
          </p:nvPr>
        </p:nvSpPr>
        <p:spPr>
          <a:xfrm>
            <a:off x="6308199" y="3813540"/>
            <a:ext cx="1018670" cy="61217"/>
          </a:xfrm>
          <a:prstGeom prst="rect">
            <a:avLst/>
          </a:prstGeom>
          <a:solidFill>
            <a:srgbClr val="1AA3AA"/>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1"/>
          <p:cNvSpPr txBox="1"/>
          <p:nvPr>
            <p:custDataLst>
              <p:tags r:id="rId12"/>
            </p:custDataLst>
          </p:nvPr>
        </p:nvSpPr>
        <p:spPr>
          <a:xfrm>
            <a:off x="6251575" y="3969385"/>
            <a:ext cx="2242820" cy="640715"/>
          </a:xfrm>
          <a:prstGeom prst="rect">
            <a:avLst/>
          </a:prstGeom>
          <a:noFill/>
        </p:spPr>
        <p:txBody>
          <a:bodyPr wrap="square" rtlCol="0">
            <a:normAutofit fontScale="90000" lnSpcReduction="20000"/>
          </a:bodyPr>
          <a:lstStyle>
            <a:defPPr>
              <a:defRPr lang="zh-CN"/>
            </a:defPPr>
            <a:lvl1pPr>
              <a:lnSpc>
                <a:spcPct val="130000"/>
              </a:lnSpc>
              <a:defRPr sz="1200"/>
            </a:lvl1pPr>
          </a:lstStyle>
          <a:p>
            <a:pPr algn="just">
              <a:lnSpc>
                <a:spcPct val="120000"/>
              </a:lnSpc>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rPr>
              <a:t>（3）偶然形的面，如水和油墨，混合墨洒产生的偶然形等，自然生动，比较有人情味。</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标题 1"/>
          <p:cNvSpPr txBox="1"/>
          <p:nvPr>
            <p:custDataLst>
              <p:tags r:id="rId13"/>
            </p:custDataLst>
          </p:nvPr>
        </p:nvSpPr>
        <p:spPr>
          <a:xfrm>
            <a:off x="5916516" y="337707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18"/>
          <p:cNvGrpSpPr/>
          <p:nvPr/>
        </p:nvGrpSpPr>
        <p:grpSpPr>
          <a:xfrm>
            <a:off x="1043940" y="1576070"/>
            <a:ext cx="2417445" cy="1562735"/>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11"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12"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sp>
          <p:nvSpPr>
            <p:cNvPr id="13"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38100" tIns="38100" rIns="38100" bIns="38100" numCol="1" anchor="ctr">
              <a:noAutofit/>
            </a:bodyPr>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4" name="组合 3"/>
          <p:cNvGrpSpPr/>
          <p:nvPr/>
        </p:nvGrpSpPr>
        <p:grpSpPr>
          <a:xfrm>
            <a:off x="479448" y="260073"/>
            <a:ext cx="2998196" cy="420370"/>
            <a:chOff x="568442" y="319364"/>
            <a:chExt cx="2998197" cy="420371"/>
          </a:xfrm>
        </p:grpSpPr>
        <p:sp>
          <p:nvSpPr>
            <p:cNvPr id="5"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一、简笔画的造型原理</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pic>
        <p:nvPicPr>
          <p:cNvPr id="8" name="图片 7" descr="简笔画矢量可爱小花 可商用"/>
          <p:cNvPicPr>
            <a:picLocks noChangeAspect="1"/>
          </p:cNvPicPr>
          <p:nvPr/>
        </p:nvPicPr>
        <p:blipFill>
          <a:blip r:embed="rId14"/>
          <a:stretch>
            <a:fillRect/>
          </a:stretch>
        </p:blipFill>
        <p:spPr>
          <a:xfrm>
            <a:off x="251460" y="591820"/>
            <a:ext cx="3093720" cy="3093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203"/>
                                        </p:tgtEl>
                                        <p:attrNameLst>
                                          <p:attrName>style.visibility</p:attrName>
                                        </p:attrNameLst>
                                      </p:cBhvr>
                                      <p:to>
                                        <p:strVal val="visible"/>
                                      </p:to>
                                    </p:set>
                                    <p:animEffect transition="in" filter="fade">
                                      <p:cBhvr>
                                        <p:cTn id="7" dur="500"/>
                                        <p:tgtEl>
                                          <p:spTgt spid="203"/>
                                        </p:tgtEl>
                                      </p:cBhvr>
                                    </p:animEffect>
                                  </p:childTnLst>
                                </p:cTn>
                              </p:par>
                            </p:childTnLst>
                          </p:cTn>
                        </p:par>
                        <p:par>
                          <p:cTn id="8" fill="hold">
                            <p:stCondLst>
                              <p:cond delay="1700"/>
                            </p:stCondLst>
                            <p:childTnLst>
                              <p:par>
                                <p:cTn id="9" presetID="2" presetClass="entr" presetSubtype="2"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316363" y="1616691"/>
            <a:ext cx="394692" cy="394692"/>
          </a:xfrm>
          <a:prstGeom prst="ellipse">
            <a:avLst/>
          </a:prstGeom>
          <a:solidFill>
            <a:srgbClr val="E24246"/>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椭圆 29"/>
          <p:cNvSpPr/>
          <p:nvPr/>
        </p:nvSpPr>
        <p:spPr>
          <a:xfrm>
            <a:off x="4713759" y="2263366"/>
            <a:ext cx="394692" cy="394692"/>
          </a:xfrm>
          <a:prstGeom prst="ellipse">
            <a:avLst/>
          </a:prstGeom>
          <a:solidFill>
            <a:srgbClr val="F09E17"/>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椭圆 30"/>
          <p:cNvSpPr/>
          <p:nvPr/>
        </p:nvSpPr>
        <p:spPr>
          <a:xfrm>
            <a:off x="4713759" y="3023597"/>
            <a:ext cx="394692" cy="394692"/>
          </a:xfrm>
          <a:prstGeom prst="ellipse">
            <a:avLst/>
          </a:prstGeom>
          <a:solidFill>
            <a:srgbClr val="2591A3"/>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椭圆 31"/>
          <p:cNvSpPr/>
          <p:nvPr/>
        </p:nvSpPr>
        <p:spPr>
          <a:xfrm>
            <a:off x="4316363" y="3670271"/>
            <a:ext cx="394692" cy="394692"/>
          </a:xfrm>
          <a:prstGeom prst="ellipse">
            <a:avLst/>
          </a:prstGeom>
          <a:solidFill>
            <a:srgbClr val="3F3B6D"/>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TextBox 38"/>
          <p:cNvSpPr txBox="1"/>
          <p:nvPr/>
        </p:nvSpPr>
        <p:spPr>
          <a:xfrm>
            <a:off x="4748411" y="1651467"/>
            <a:ext cx="3528392" cy="368300"/>
          </a:xfrm>
          <a:prstGeom prst="rect">
            <a:avLst/>
          </a:prstGeom>
          <a:noFill/>
        </p:spPr>
        <p:txBody>
          <a:bodyPr wrap="square" rtlCol="0">
            <a:spAutoFit/>
          </a:bodyPr>
          <a:lstStyle/>
          <a:p>
            <a:pPr>
              <a:defRPr/>
            </a:pPr>
            <a:r>
              <a:rPr lang="zh-CN" altLang="en-US" kern="0" dirty="0">
                <a:solidFill>
                  <a:srgbClr val="E24246"/>
                </a:solidFill>
                <a:latin typeface="微软雅黑" panose="020B0503020204020204" pitchFamily="34" charset="-122"/>
                <a:ea typeface="微软雅黑" panose="020B0503020204020204" pitchFamily="34" charset="-122"/>
              </a:rPr>
              <a:t>单元一　</a:t>
            </a:r>
            <a:r>
              <a:rPr lang="zh-CN" altLang="en-US" sz="1200" kern="0" dirty="0">
                <a:solidFill>
                  <a:srgbClr val="080808"/>
                </a:solidFill>
                <a:latin typeface="微软雅黑" panose="020B0503020204020204" pitchFamily="34" charset="-122"/>
                <a:ea typeface="微软雅黑" panose="020B0503020204020204" pitchFamily="34" charset="-122"/>
              </a:rPr>
              <a:t>简笔画概述</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4" name="TextBox 39"/>
          <p:cNvSpPr txBox="1"/>
          <p:nvPr/>
        </p:nvSpPr>
        <p:spPr>
          <a:xfrm>
            <a:off x="5173759" y="2299539"/>
            <a:ext cx="3528392" cy="368300"/>
          </a:xfrm>
          <a:prstGeom prst="rect">
            <a:avLst/>
          </a:prstGeom>
          <a:noFill/>
        </p:spPr>
        <p:txBody>
          <a:bodyPr wrap="square" rtlCol="0">
            <a:spAutoFit/>
          </a:bodyPr>
          <a:lstStyle/>
          <a:p>
            <a:pPr>
              <a:defRPr/>
            </a:pPr>
            <a:r>
              <a:rPr lang="zh-CN" altLang="en-US" kern="0" dirty="0">
                <a:solidFill>
                  <a:srgbClr val="F09E17"/>
                </a:solidFill>
                <a:latin typeface="微软雅黑" panose="020B0503020204020204" pitchFamily="34" charset="-122"/>
                <a:ea typeface="微软雅黑" panose="020B0503020204020204" pitchFamily="34" charset="-122"/>
              </a:rPr>
              <a:t>单元二</a:t>
            </a:r>
            <a:r>
              <a:rPr lang="en-US" altLang="zh-CN" kern="0" dirty="0">
                <a:solidFill>
                  <a:srgbClr val="F09E17"/>
                </a:solidFill>
                <a:latin typeface="微软雅黑" panose="020B0503020204020204" pitchFamily="34" charset="-122"/>
                <a:ea typeface="微软雅黑" panose="020B0503020204020204" pitchFamily="34" charset="-122"/>
              </a:rPr>
              <a:t>  </a:t>
            </a:r>
            <a:r>
              <a:rPr lang="zh-CN" altLang="en-US" sz="1200" kern="0" dirty="0">
                <a:solidFill>
                  <a:srgbClr val="080808"/>
                </a:solidFill>
                <a:latin typeface="微软雅黑" panose="020B0503020204020204" pitchFamily="34" charset="-122"/>
                <a:ea typeface="微软雅黑" panose="020B0503020204020204" pitchFamily="34" charset="-122"/>
              </a:rPr>
              <a:t>生活用品简笔画</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5" name="TextBox 40"/>
          <p:cNvSpPr txBox="1"/>
          <p:nvPr/>
        </p:nvSpPr>
        <p:spPr>
          <a:xfrm>
            <a:off x="5193151" y="3070991"/>
            <a:ext cx="3528392" cy="368300"/>
          </a:xfrm>
          <a:prstGeom prst="rect">
            <a:avLst/>
          </a:prstGeom>
          <a:noFill/>
        </p:spPr>
        <p:txBody>
          <a:bodyPr wrap="square" rtlCol="0">
            <a:spAutoFit/>
          </a:bodyPr>
          <a:lstStyle/>
          <a:p>
            <a:pPr>
              <a:defRPr/>
            </a:pPr>
            <a:r>
              <a:rPr lang="zh-CN" altLang="en-US" kern="0" dirty="0">
                <a:solidFill>
                  <a:srgbClr val="2591A3"/>
                </a:solidFill>
                <a:latin typeface="微软雅黑" panose="020B0503020204020204" pitchFamily="34" charset="-122"/>
                <a:ea typeface="微软雅黑" panose="020B0503020204020204" pitchFamily="34" charset="-122"/>
              </a:rPr>
              <a:t>单元三</a:t>
            </a:r>
            <a:r>
              <a:rPr lang="en-US" altLang="zh-CN" kern="0" dirty="0">
                <a:solidFill>
                  <a:srgbClr val="2591A3"/>
                </a:solidFill>
                <a:latin typeface="微软雅黑" panose="020B0503020204020204" pitchFamily="34" charset="-122"/>
                <a:ea typeface="微软雅黑" panose="020B0503020204020204" pitchFamily="34" charset="-122"/>
              </a:rPr>
              <a:t>  </a:t>
            </a:r>
            <a:r>
              <a:rPr lang="zh-CN" altLang="en-US" sz="1200" kern="0" dirty="0">
                <a:solidFill>
                  <a:srgbClr val="080808"/>
                </a:solidFill>
                <a:latin typeface="微软雅黑" panose="020B0503020204020204" pitchFamily="34" charset="-122"/>
                <a:ea typeface="微软雅黑" panose="020B0503020204020204" pitchFamily="34" charset="-122"/>
              </a:rPr>
              <a:t>植物简笔画</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6" name="TextBox 41"/>
          <p:cNvSpPr txBox="1"/>
          <p:nvPr/>
        </p:nvSpPr>
        <p:spPr>
          <a:xfrm>
            <a:off x="4820419" y="3738651"/>
            <a:ext cx="3528392" cy="368300"/>
          </a:xfrm>
          <a:prstGeom prst="rect">
            <a:avLst/>
          </a:prstGeom>
          <a:noFill/>
        </p:spPr>
        <p:txBody>
          <a:bodyPr wrap="square" rtlCol="0">
            <a:spAutoFit/>
          </a:bodyPr>
          <a:lstStyle/>
          <a:p>
            <a:pPr>
              <a:defRPr/>
            </a:pPr>
            <a:r>
              <a:rPr lang="zh-CN" altLang="en-US" kern="0" dirty="0">
                <a:solidFill>
                  <a:srgbClr val="3F3B6D"/>
                </a:solidFill>
                <a:latin typeface="微软雅黑" panose="020B0503020204020204" pitchFamily="34" charset="-122"/>
                <a:ea typeface="微软雅黑" panose="020B0503020204020204" pitchFamily="34" charset="-122"/>
              </a:rPr>
              <a:t>单元四</a:t>
            </a:r>
            <a:r>
              <a:rPr lang="en-US" altLang="zh-CN" kern="0" dirty="0">
                <a:solidFill>
                  <a:srgbClr val="3F3B6D"/>
                </a:solidFill>
                <a:latin typeface="微软雅黑" panose="020B0503020204020204" pitchFamily="34" charset="-122"/>
                <a:ea typeface="微软雅黑" panose="020B0503020204020204" pitchFamily="34" charset="-122"/>
              </a:rPr>
              <a:t>  </a:t>
            </a:r>
            <a:r>
              <a:rPr lang="zh-CN" altLang="en-US" sz="1200" kern="0" dirty="0">
                <a:solidFill>
                  <a:srgbClr val="080808"/>
                </a:solidFill>
                <a:latin typeface="微软雅黑" panose="020B0503020204020204" pitchFamily="34" charset="-122"/>
                <a:ea typeface="微软雅黑" panose="020B0503020204020204" pitchFamily="34" charset="-122"/>
              </a:rPr>
              <a:t>景物简笔画</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7" name="弧形 36"/>
          <p:cNvSpPr/>
          <p:nvPr/>
        </p:nvSpPr>
        <p:spPr>
          <a:xfrm rot="2700000">
            <a:off x="648796" y="1069547"/>
            <a:ext cx="3573400" cy="3573400"/>
          </a:xfrm>
          <a:prstGeom prst="arc">
            <a:avLst/>
          </a:prstGeom>
          <a:noFill/>
          <a:ln w="6350" cap="flat" cmpd="sng" algn="ctr">
            <a:solidFill>
              <a:srgbClr val="394C53"/>
            </a:solidFill>
            <a:prstDash val="dash"/>
            <a:miter lim="800000"/>
          </a:ln>
          <a:effectLst/>
        </p:spPr>
        <p:txBody>
          <a:bodyPr rtlCol="0" anchor="ctr"/>
          <a:lstStyle/>
          <a:p>
            <a:pPr algn="ctr">
              <a:defRPr/>
            </a:pPr>
            <a:endParaRPr lang="zh-CN" altLang="en-US" kern="0">
              <a:solidFill>
                <a:srgbClr val="84B648"/>
              </a:solidFill>
              <a:latin typeface="Lato Light"/>
            </a:endParaRPr>
          </a:p>
        </p:txBody>
      </p:sp>
      <p:sp>
        <p:nvSpPr>
          <p:cNvPr id="38" name="Title 2"/>
          <p:cNvSpPr txBox="1"/>
          <p:nvPr/>
        </p:nvSpPr>
        <p:spPr>
          <a:xfrm>
            <a:off x="899592" y="606515"/>
            <a:ext cx="2727868" cy="457049"/>
          </a:xfrm>
          <a:prstGeom prst="rect">
            <a:avLst/>
          </a:prstGeom>
        </p:spPr>
        <p:txBody>
          <a:bodyPr vert="horz" lIns="91440" tIns="45720" rIns="91440" bIns="45720" rtlCol="0" anchor="ctr">
            <a:normAutofit fontScale="77500"/>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a:ln>
                  <a:noFill/>
                </a:ln>
                <a:solidFill>
                  <a:srgbClr val="E24246"/>
                </a:solidFill>
                <a:effectLst/>
                <a:uLnTx/>
                <a:uFillTx/>
                <a:latin typeface="方正尚酷简体" panose="03000509000000000000" pitchFamily="65" charset="-122"/>
                <a:ea typeface="方正尚酷简体" panose="03000509000000000000" pitchFamily="65" charset="-122"/>
              </a:rPr>
              <a:t>目录</a:t>
            </a:r>
            <a:r>
              <a:rPr kumimoji="0" lang="zh-CN" altLang="en-US"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rPr>
              <a:t> </a:t>
            </a:r>
            <a:r>
              <a:rPr kumimoji="0" lang="en-US" altLang="zh-CN"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rPr>
              <a:t>CONTENTS</a:t>
            </a:r>
            <a:endParaRPr kumimoji="0" lang="en-US"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564273"/>
            <a:ext cx="3856060" cy="2380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subTnLst>
                                    <p:audio>
                                      <p:cMediaNode>
                                        <p:cTn display="0" masterRel="sameClick">
                                          <p:stCondLst>
                                            <p:cond evt="begin" delay="0">
                                              <p:tn val="15"/>
                                            </p:cond>
                                          </p:stCondLst>
                                          <p:endCondLst>
                                            <p:cond evt="onStopAudio" delay="0">
                                              <p:tgtEl>
                                                <p:sldTgt/>
                                              </p:tgtEl>
                                            </p:cond>
                                          </p:endCondLst>
                                        </p:cTn>
                                        <p:tgtEl>
                                          <p:sndTgt r:embed="rId2"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29"/>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69 -0.00339 " pathEditMode="relative" rAng="0" ptsTypes="AA">
                                      <p:cBhvr>
                                        <p:cTn id="38" dur="1000" fill="hold"/>
                                        <p:tgtEl>
                                          <p:spTgt spid="30"/>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69 -0.00031 " pathEditMode="relative" rAng="0" ptsTypes="AA">
                                      <p:cBhvr>
                                        <p:cTn id="40" dur="1000" fill="hold"/>
                                        <p:tgtEl>
                                          <p:spTgt spid="31"/>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32"/>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childTnLst>
                                </p:cTn>
                              </p:par>
                              <p:par>
                                <p:cTn id="55" presetID="22" presetClass="entr" presetSubtype="1" fill="hold" grpId="0" nodeType="withEffect">
                                  <p:stCondLst>
                                    <p:cond delay="100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par>
                                <p:cTn id="58" presetID="26" presetClass="emph" presetSubtype="0" fill="hold" grpId="2" nodeType="withEffect">
                                  <p:stCondLst>
                                    <p:cond delay="200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6" presetClass="emph" presetSubtype="0" fill="hold" grpId="1" nodeType="withEffect">
                                  <p:stCondLst>
                                    <p:cond delay="2000"/>
                                  </p:stCondLst>
                                  <p:childTnLst>
                                    <p:animEffect transition="out" filter="fade">
                                      <p:cBhvr>
                                        <p:cTn id="62" dur="500" tmFilter="0, 0; .2, .5; .8, .5; 1, 0"/>
                                        <p:tgtEl>
                                          <p:spTgt spid="33"/>
                                        </p:tgtEl>
                                      </p:cBhvr>
                                    </p:animEffect>
                                    <p:animScale>
                                      <p:cBhvr>
                                        <p:cTn id="63" dur="250" autoRev="1" fill="hold"/>
                                        <p:tgtEl>
                                          <p:spTgt spid="33"/>
                                        </p:tgtEl>
                                      </p:cBhvr>
                                      <p:by x="105000" y="105000"/>
                                    </p:animScale>
                                  </p:childTnLst>
                                </p:cTn>
                              </p:par>
                              <p:par>
                                <p:cTn id="64" presetID="26" presetClass="emph" presetSubtype="0" fill="hold" grpId="2" nodeType="withEffect">
                                  <p:stCondLst>
                                    <p:cond delay="2500"/>
                                  </p:stCondLst>
                                  <p:childTnLst>
                                    <p:animEffect transition="out" filter="fade">
                                      <p:cBhvr>
                                        <p:cTn id="65" dur="500" tmFilter="0, 0; .2, .5; .8, .5; 1, 0"/>
                                        <p:tgtEl>
                                          <p:spTgt spid="30"/>
                                        </p:tgtEl>
                                      </p:cBhvr>
                                    </p:animEffect>
                                    <p:animScale>
                                      <p:cBhvr>
                                        <p:cTn id="66" dur="250" autoRev="1" fill="hold"/>
                                        <p:tgtEl>
                                          <p:spTgt spid="30"/>
                                        </p:tgtEl>
                                      </p:cBhvr>
                                      <p:by x="105000" y="105000"/>
                                    </p:animScale>
                                  </p:childTnLst>
                                </p:cTn>
                              </p:par>
                              <p:par>
                                <p:cTn id="67" presetID="26" presetClass="emph" presetSubtype="0" fill="hold" grpId="1" nodeType="withEffect">
                                  <p:stCondLst>
                                    <p:cond delay="2500"/>
                                  </p:stCondLst>
                                  <p:childTnLst>
                                    <p:animEffect transition="out" filter="fade">
                                      <p:cBhvr>
                                        <p:cTn id="68" dur="500" tmFilter="0, 0; .2, .5; .8, .5; 1, 0"/>
                                        <p:tgtEl>
                                          <p:spTgt spid="34"/>
                                        </p:tgtEl>
                                      </p:cBhvr>
                                    </p:animEffect>
                                    <p:animScale>
                                      <p:cBhvr>
                                        <p:cTn id="69" dur="250" autoRev="1" fill="hold"/>
                                        <p:tgtEl>
                                          <p:spTgt spid="34"/>
                                        </p:tgtEl>
                                      </p:cBhvr>
                                      <p:by x="105000" y="105000"/>
                                    </p:animScale>
                                  </p:childTnLst>
                                </p:cTn>
                              </p:par>
                              <p:par>
                                <p:cTn id="70" presetID="26" presetClass="emph" presetSubtype="0" fill="hold" grpId="2" nodeType="withEffect">
                                  <p:stCondLst>
                                    <p:cond delay="3000"/>
                                  </p:stCondLst>
                                  <p:childTnLst>
                                    <p:animEffect transition="out" filter="fade">
                                      <p:cBhvr>
                                        <p:cTn id="71" dur="500" tmFilter="0, 0; .2, .5; .8, .5; 1, 0"/>
                                        <p:tgtEl>
                                          <p:spTgt spid="31"/>
                                        </p:tgtEl>
                                      </p:cBhvr>
                                    </p:animEffect>
                                    <p:animScale>
                                      <p:cBhvr>
                                        <p:cTn id="72" dur="250" autoRev="1" fill="hold"/>
                                        <p:tgtEl>
                                          <p:spTgt spid="31"/>
                                        </p:tgtEl>
                                      </p:cBhvr>
                                      <p:by x="105000" y="105000"/>
                                    </p:animScale>
                                  </p:childTnLst>
                                </p:cTn>
                              </p:par>
                              <p:par>
                                <p:cTn id="73" presetID="26" presetClass="emph" presetSubtype="0" fill="hold" grpId="1" nodeType="withEffect">
                                  <p:stCondLst>
                                    <p:cond delay="3000"/>
                                  </p:stCondLst>
                                  <p:childTnLst>
                                    <p:animEffect transition="out" filter="fade">
                                      <p:cBhvr>
                                        <p:cTn id="74" dur="500" tmFilter="0, 0; .2, .5; .8, .5; 1, 0"/>
                                        <p:tgtEl>
                                          <p:spTgt spid="35"/>
                                        </p:tgtEl>
                                      </p:cBhvr>
                                    </p:animEffect>
                                    <p:animScale>
                                      <p:cBhvr>
                                        <p:cTn id="75" dur="250" autoRev="1" fill="hold"/>
                                        <p:tgtEl>
                                          <p:spTgt spid="35"/>
                                        </p:tgtEl>
                                      </p:cBhvr>
                                      <p:by x="105000" y="105000"/>
                                    </p:animScale>
                                  </p:childTnLst>
                                </p:cTn>
                              </p:par>
                              <p:par>
                                <p:cTn id="76" presetID="26" presetClass="emph" presetSubtype="0" fill="hold" grpId="2" nodeType="withEffect">
                                  <p:stCondLst>
                                    <p:cond delay="3500"/>
                                  </p:stCondLst>
                                  <p:childTnLst>
                                    <p:animEffect transition="out" filter="fade">
                                      <p:cBhvr>
                                        <p:cTn id="77" dur="500" tmFilter="0, 0; .2, .5; .8, .5; 1, 0"/>
                                        <p:tgtEl>
                                          <p:spTgt spid="32"/>
                                        </p:tgtEl>
                                      </p:cBhvr>
                                    </p:animEffect>
                                    <p:animScale>
                                      <p:cBhvr>
                                        <p:cTn id="78" dur="250" autoRev="1" fill="hold"/>
                                        <p:tgtEl>
                                          <p:spTgt spid="32"/>
                                        </p:tgtEl>
                                      </p:cBhvr>
                                      <p:by x="105000" y="105000"/>
                                    </p:animScale>
                                  </p:childTnLst>
                                </p:cTn>
                              </p:par>
                              <p:par>
                                <p:cTn id="79" presetID="26" presetClass="emph" presetSubtype="0" fill="hold" grpId="1" nodeType="withEffect">
                                  <p:stCondLst>
                                    <p:cond delay="3500"/>
                                  </p:stCondLst>
                                  <p:childTnLst>
                                    <p:animEffect transition="out" filter="fade">
                                      <p:cBhvr>
                                        <p:cTn id="80" dur="500" tmFilter="0, 0; .2, .5; .8, .5; 1, 0"/>
                                        <p:tgtEl>
                                          <p:spTgt spid="36"/>
                                        </p:tgtEl>
                                      </p:cBhvr>
                                    </p:animEffect>
                                    <p:animScale>
                                      <p:cBhvr>
                                        <p:cTn id="81"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9" grpId="1" bldLvl="0" animBg="1"/>
      <p:bldP spid="29" grpId="2" bldLvl="0" animBg="1"/>
      <p:bldP spid="30" grpId="0" bldLvl="0" animBg="1"/>
      <p:bldP spid="30" grpId="1" bldLvl="0" animBg="1"/>
      <p:bldP spid="30" grpId="2" bldLvl="0" animBg="1"/>
      <p:bldP spid="31" grpId="0" bldLvl="0" animBg="1"/>
      <p:bldP spid="31" grpId="1" bldLvl="0" animBg="1"/>
      <p:bldP spid="31" grpId="2" bldLvl="0" animBg="1"/>
      <p:bldP spid="32" grpId="0" bldLvl="0" animBg="1"/>
      <p:bldP spid="32" grpId="1" bldLvl="0" animBg="1"/>
      <p:bldP spid="32" grpId="2" bldLvl="0" animBg="1"/>
      <p:bldP spid="33" grpId="0"/>
      <p:bldP spid="33" grpId="1"/>
      <p:bldP spid="34" grpId="0"/>
      <p:bldP spid="34" grpId="1"/>
      <p:bldP spid="35" grpId="0"/>
      <p:bldP spid="35" grpId="1"/>
      <p:bldP spid="36" grpId="0"/>
      <p:bldP spid="36" grpId="1"/>
      <p:bldP spid="37" grpId="0" bldLvl="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p:nvPr/>
        </p:nvSpPr>
        <p:spPr>
          <a:xfrm>
            <a:off x="899795" y="1652905"/>
            <a:ext cx="2150110" cy="553085"/>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0"/>
              </a:spcBef>
              <a:spcAft>
                <a:spcPts val="0"/>
              </a:spcAft>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（1）几何形的面，表现规则、平稳，具有较为理性的视觉效果。</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1"/>
          <p:cNvGrpSpPr/>
          <p:nvPr/>
        </p:nvGrpSpPr>
        <p:grpSpPr bwMode="auto">
          <a:xfrm>
            <a:off x="3236913" y="1988054"/>
            <a:ext cx="1160462" cy="17166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2"/>
          <p:cNvGrpSpPr/>
          <p:nvPr/>
        </p:nvGrpSpPr>
        <p:grpSpPr bwMode="auto">
          <a:xfrm>
            <a:off x="4926014" y="2078570"/>
            <a:ext cx="636587" cy="1583226"/>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 name="TextBox 25"/>
          <p:cNvSpPr txBox="1"/>
          <p:nvPr/>
        </p:nvSpPr>
        <p:spPr>
          <a:xfrm>
            <a:off x="467544" y="1589944"/>
            <a:ext cx="432048" cy="645160"/>
          </a:xfrm>
          <a:prstGeom prst="rect">
            <a:avLst/>
          </a:prstGeom>
          <a:noFill/>
        </p:spPr>
        <p:txBody>
          <a:bodyPr>
            <a:spAutoFit/>
          </a:bodyPr>
          <a:lstStyle/>
          <a:p>
            <a:pPr>
              <a:defRPr/>
            </a:pPr>
            <a:r>
              <a:rPr lang="en-US" altLang="zh-CN" sz="3600" dirty="0">
                <a:solidFill>
                  <a:schemeClr val="accent4"/>
                </a:solidFill>
                <a:latin typeface="Cooper Std Black" panose="0208090304030B020404" pitchFamily="18" charset="0"/>
              </a:rPr>
              <a:t>1</a:t>
            </a:r>
            <a:endParaRPr lang="zh-CN" altLang="en-US" sz="3600" dirty="0">
              <a:solidFill>
                <a:schemeClr val="accent4"/>
              </a:solidFill>
              <a:latin typeface="Cooper Std Black" panose="0208090304030B020404" pitchFamily="18" charset="0"/>
            </a:endParaRPr>
          </a:p>
        </p:txBody>
      </p:sp>
      <p:sp>
        <p:nvSpPr>
          <p:cNvPr id="28" name="Rectangle 16"/>
          <p:cNvSpPr/>
          <p:nvPr/>
        </p:nvSpPr>
        <p:spPr>
          <a:xfrm>
            <a:off x="900430" y="2463165"/>
            <a:ext cx="2030095" cy="553085"/>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spcAft>
                <a:spcPts val="0"/>
              </a:spcAft>
              <a:buClrTx/>
              <a:buSzTx/>
              <a:buFontTx/>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（3）徒手的面，给人以随意、亲切的感性特征。</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29"/>
          <p:cNvSpPr txBox="1"/>
          <p:nvPr/>
        </p:nvSpPr>
        <p:spPr>
          <a:xfrm>
            <a:off x="467544" y="2383269"/>
            <a:ext cx="432048" cy="645160"/>
          </a:xfrm>
          <a:prstGeom prst="rect">
            <a:avLst/>
          </a:prstGeom>
          <a:noFill/>
        </p:spPr>
        <p:txBody>
          <a:bodyPr>
            <a:spAutoFit/>
          </a:bodyPr>
          <a:lstStyle/>
          <a:p>
            <a:pPr>
              <a:defRPr/>
            </a:pPr>
            <a:r>
              <a:rPr lang="en-US" altLang="zh-CN" sz="3600" dirty="0">
                <a:solidFill>
                  <a:schemeClr val="accent4"/>
                </a:solidFill>
                <a:latin typeface="Cooper Std Black" panose="0208090304030B020404" pitchFamily="18" charset="0"/>
              </a:rPr>
              <a:t>3</a:t>
            </a:r>
            <a:endParaRPr lang="zh-CN" altLang="en-US" sz="3600" dirty="0">
              <a:solidFill>
                <a:schemeClr val="accent4"/>
              </a:solidFill>
              <a:latin typeface="Cooper Std Black" panose="0208090304030B020404" pitchFamily="18" charset="0"/>
            </a:endParaRPr>
          </a:p>
        </p:txBody>
      </p:sp>
      <p:sp>
        <p:nvSpPr>
          <p:cNvPr id="32" name="Rectangle 16"/>
          <p:cNvSpPr/>
          <p:nvPr/>
        </p:nvSpPr>
        <p:spPr>
          <a:xfrm>
            <a:off x="900430" y="3256915"/>
            <a:ext cx="2030095" cy="553085"/>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spcAft>
                <a:spcPts val="0"/>
              </a:spcAft>
              <a:buClrTx/>
              <a:buSzTx/>
              <a:buFontTx/>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（5）偶然形的面，具有自由、活泼而富有哲理性的特点。</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33"/>
          <p:cNvSpPr txBox="1"/>
          <p:nvPr/>
        </p:nvSpPr>
        <p:spPr>
          <a:xfrm>
            <a:off x="467544" y="3176594"/>
            <a:ext cx="432048" cy="645160"/>
          </a:xfrm>
          <a:prstGeom prst="rect">
            <a:avLst/>
          </a:prstGeom>
          <a:noFill/>
        </p:spPr>
        <p:txBody>
          <a:bodyPr>
            <a:spAutoFit/>
          </a:bodyPr>
          <a:lstStyle/>
          <a:p>
            <a:pPr>
              <a:defRPr/>
            </a:pPr>
            <a:r>
              <a:rPr lang="en-US" altLang="zh-CN" sz="3600" dirty="0">
                <a:solidFill>
                  <a:schemeClr val="accent4"/>
                </a:solidFill>
                <a:latin typeface="Cooper Std Black" panose="0208090304030B020404" pitchFamily="18" charset="0"/>
              </a:rPr>
              <a:t>5</a:t>
            </a:r>
            <a:endParaRPr lang="zh-CN" altLang="en-US" sz="3600" dirty="0">
              <a:solidFill>
                <a:schemeClr val="accent4"/>
              </a:solidFill>
              <a:latin typeface="Cooper Std Black" panose="0208090304030B020404" pitchFamily="18" charset="0"/>
            </a:endParaRPr>
          </a:p>
        </p:txBody>
      </p:sp>
      <p:sp>
        <p:nvSpPr>
          <p:cNvPr id="40" name="Rectangle 16"/>
          <p:cNvSpPr/>
          <p:nvPr/>
        </p:nvSpPr>
        <p:spPr>
          <a:xfrm>
            <a:off x="5964555" y="1635125"/>
            <a:ext cx="2032000" cy="553085"/>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spcAft>
                <a:spcPts val="0"/>
              </a:spcAft>
              <a:buClrTx/>
              <a:buSzTx/>
              <a:buFontTx/>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（2）自然形的面，会给人以更为生动的视觉效果。</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TextBox 41"/>
          <p:cNvSpPr txBox="1"/>
          <p:nvPr/>
        </p:nvSpPr>
        <p:spPr>
          <a:xfrm>
            <a:off x="8024775" y="1589944"/>
            <a:ext cx="432048" cy="645160"/>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anose="0208090304030B020404" pitchFamily="18" charset="0"/>
              </a:defRPr>
            </a:lvl1pPr>
          </a:lstStyle>
          <a:p>
            <a:pPr>
              <a:defRPr/>
            </a:pPr>
            <a:r>
              <a:rPr lang="en-US" altLang="zh-CN" sz="3600" dirty="0" smtClean="0">
                <a:solidFill>
                  <a:schemeClr val="accent2"/>
                </a:solidFill>
              </a:rPr>
              <a:t>2</a:t>
            </a:r>
            <a:endParaRPr lang="zh-CN" altLang="en-US" sz="3600" dirty="0" smtClean="0">
              <a:solidFill>
                <a:schemeClr val="accent2"/>
              </a:solidFill>
            </a:endParaRPr>
          </a:p>
        </p:txBody>
      </p:sp>
      <p:sp>
        <p:nvSpPr>
          <p:cNvPr id="44" name="Rectangle 16"/>
          <p:cNvSpPr/>
          <p:nvPr/>
        </p:nvSpPr>
        <p:spPr>
          <a:xfrm>
            <a:off x="5964555" y="2427605"/>
            <a:ext cx="2032000" cy="553085"/>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spcAft>
                <a:spcPts val="0"/>
              </a:spcAft>
              <a:buClrTx/>
              <a:buSzTx/>
              <a:buFontTx/>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（4）有机形的面，具有柔和、自然、抽象的形态。</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a:xfrm>
            <a:off x="8024775" y="2383269"/>
            <a:ext cx="432048" cy="645160"/>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anose="0208090304030B020404" pitchFamily="18" charset="0"/>
              </a:defRPr>
            </a:lvl1pPr>
          </a:lstStyle>
          <a:p>
            <a:pPr>
              <a:defRPr/>
            </a:pPr>
            <a:r>
              <a:rPr lang="en-US" altLang="zh-CN" sz="3600" dirty="0" smtClean="0">
                <a:solidFill>
                  <a:schemeClr val="accent2"/>
                </a:solidFill>
              </a:rPr>
              <a:t>4</a:t>
            </a:r>
            <a:endParaRPr lang="zh-CN" altLang="en-US" dirty="0" smtClean="0">
              <a:solidFill>
                <a:schemeClr val="accent2"/>
              </a:solidFill>
            </a:endParaRPr>
          </a:p>
        </p:txBody>
      </p:sp>
      <p:sp>
        <p:nvSpPr>
          <p:cNvPr id="48" name="Rectangle 16"/>
          <p:cNvSpPr/>
          <p:nvPr/>
        </p:nvSpPr>
        <p:spPr>
          <a:xfrm>
            <a:off x="5964555" y="3221355"/>
            <a:ext cx="2032000" cy="491490"/>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None/>
            </a:pPr>
            <a:r>
              <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（6）人造型的面，具有较为理性的人文特点。</a:t>
            </a:r>
            <a:endParaRPr sz="10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49"/>
          <p:cNvSpPr txBox="1"/>
          <p:nvPr/>
        </p:nvSpPr>
        <p:spPr>
          <a:xfrm>
            <a:off x="8024775" y="3176594"/>
            <a:ext cx="432048" cy="645160"/>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anose="0208090304030B020404" pitchFamily="18" charset="0"/>
              </a:defRPr>
            </a:lvl1pPr>
          </a:lstStyle>
          <a:p>
            <a:pPr>
              <a:defRPr/>
            </a:pPr>
            <a:r>
              <a:rPr lang="en-US" altLang="zh-CN" sz="3600" dirty="0" smtClean="0">
                <a:solidFill>
                  <a:schemeClr val="accent2"/>
                </a:solidFill>
              </a:rPr>
              <a:t>6</a:t>
            </a:r>
            <a:endParaRPr lang="zh-CN" altLang="en-US" sz="3600" dirty="0" smtClean="0">
              <a:solidFill>
                <a:schemeClr val="accent2"/>
              </a:solidFill>
            </a:endParaRPr>
          </a:p>
        </p:txBody>
      </p:sp>
      <p:sp>
        <p:nvSpPr>
          <p:cNvPr id="205" name="矩形 204"/>
          <p:cNvSpPr/>
          <p:nvPr/>
        </p:nvSpPr>
        <p:spPr>
          <a:xfrm>
            <a:off x="770255" y="952500"/>
            <a:ext cx="6780530" cy="368300"/>
          </a:xfrm>
          <a:prstGeom prst="rect">
            <a:avLst/>
          </a:prstGeom>
        </p:spPr>
        <p:txBody>
          <a:bodyPr wrap="square">
            <a:spAutoFit/>
          </a:bodyPr>
          <a:p>
            <a:pPr algn="just">
              <a:lnSpc>
                <a:spcPct val="150000"/>
              </a:lnSpc>
              <a:spcBef>
                <a:spcPct val="0"/>
              </a:spcBef>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 面的种类</a:t>
            </a:r>
            <a:endPar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479448" y="260073"/>
            <a:ext cx="2998196" cy="420370"/>
            <a:chOff x="568442" y="319364"/>
            <a:chExt cx="2998197" cy="420371"/>
          </a:xfrm>
        </p:grpSpPr>
        <p:sp>
          <p:nvSpPr>
            <p:cNvPr id="6"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一、简笔画的造型原理</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9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36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42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grpId="0" nodeType="withEffect">
                                  <p:stCondLst>
                                    <p:cond delay="480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42" grpId="0"/>
      <p:bldP spid="46"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649" y="21590"/>
            <a:ext cx="9144000" cy="5145025"/>
          </a:xfrm>
          <a:prstGeom prst="rect">
            <a:avLst/>
          </a:prstGeom>
        </p:spPr>
      </p:pic>
      <p:sp>
        <p:nvSpPr>
          <p:cNvPr id="14" name="圆角矩形 13"/>
          <p:cNvSpPr/>
          <p:nvPr/>
        </p:nvSpPr>
        <p:spPr>
          <a:xfrm>
            <a:off x="2111016" y="1780297"/>
            <a:ext cx="5086728" cy="1564540"/>
          </a:xfrm>
          <a:prstGeom prst="roundRect">
            <a:avLst>
              <a:gd name="adj" fmla="val 50000"/>
            </a:avLst>
          </a:prstGeom>
          <a:noFill/>
          <a:ln w="3175" cap="flat" cmpd="sng" algn="ctr">
            <a:solidFill>
              <a:sysClr val="window" lastClr="FFFFFF">
                <a:lumMod val="75000"/>
              </a:sys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5" name="圆角矩形 14"/>
          <p:cNvSpPr/>
          <p:nvPr/>
        </p:nvSpPr>
        <p:spPr>
          <a:xfrm>
            <a:off x="2341035" y="1996321"/>
            <a:ext cx="4476263" cy="1152128"/>
          </a:xfrm>
          <a:prstGeom prst="roundRect">
            <a:avLst>
              <a:gd name="adj" fmla="val 50000"/>
            </a:avLst>
          </a:prstGeom>
          <a:solidFill>
            <a:srgbClr val="F09E17"/>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6" name="椭圆 15"/>
          <p:cNvSpPr/>
          <p:nvPr/>
        </p:nvSpPr>
        <p:spPr>
          <a:xfrm>
            <a:off x="2577547" y="2107189"/>
            <a:ext cx="974035" cy="974035"/>
          </a:xfrm>
          <a:prstGeom prst="ellipse">
            <a:avLst/>
          </a:prstGeom>
          <a:gradFill>
            <a:gsLst>
              <a:gs pos="50000">
                <a:srgbClr val="ECECEC"/>
              </a:gs>
              <a:gs pos="0">
                <a:srgbClr val="E2E2E2"/>
              </a:gs>
              <a:gs pos="100000">
                <a:sysClr val="window" lastClr="FFFFFF"/>
              </a:gs>
            </a:gsLst>
            <a:lin ang="189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rPr>
              <a:t>04</a:t>
            </a:r>
            <a:endParaRPr kumimoji="0" lang="zh-CN" altLang="en-US"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endParaRPr>
          </a:p>
        </p:txBody>
      </p:sp>
      <p:sp>
        <p:nvSpPr>
          <p:cNvPr id="17" name="矩形 16"/>
          <p:cNvSpPr/>
          <p:nvPr/>
        </p:nvSpPr>
        <p:spPr>
          <a:xfrm>
            <a:off x="4355986" y="2428180"/>
            <a:ext cx="1351280" cy="398780"/>
          </a:xfrm>
          <a:prstGeom prst="rect">
            <a:avLst/>
          </a:prstGeom>
        </p:spPr>
        <p:txBody>
          <a:bodyPr wrap="none">
            <a:spAutoFit/>
          </a:bodyPr>
          <a:lstStyle/>
          <a:p>
            <a:pPr algn="ctr"/>
            <a:r>
              <a:rPr lang="zh-CN" altLang="en-US" sz="2000" spc="300" dirty="0">
                <a:solidFill>
                  <a:prstClr val="white"/>
                </a:solidFill>
                <a:latin typeface="方正尚酷简体" panose="03000509000000000000" pitchFamily="65" charset="-122"/>
                <a:ea typeface="方正尚酷简体" panose="03000509000000000000" pitchFamily="65" charset="-122"/>
              </a:rPr>
              <a:t>拓展模块</a:t>
            </a:r>
            <a:endParaRPr lang="zh-CN" altLang="en-US" sz="2000" spc="300" dirty="0">
              <a:solidFill>
                <a:prstClr val="white"/>
              </a:solidFill>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 4"/>
          <p:cNvGrpSpPr/>
          <p:nvPr/>
        </p:nvGrpSpPr>
        <p:grpSpPr>
          <a:xfrm>
            <a:off x="558223" y="983585"/>
            <a:ext cx="3659284" cy="1482864"/>
            <a:chOff x="1185526" y="1115568"/>
            <a:chExt cx="4648345" cy="1883664"/>
          </a:xfrm>
          <a:noFill/>
        </p:grpSpPr>
        <p:sp>
          <p:nvSpPr>
            <p:cNvPr id="18" name="矩形 17"/>
            <p:cNvSpPr/>
            <p:nvPr/>
          </p:nvSpPr>
          <p:spPr>
            <a:xfrm>
              <a:off x="1185526" y="1115568"/>
              <a:ext cx="4648345" cy="1883664"/>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19" name="文本框 8"/>
            <p:cNvSpPr txBox="1"/>
            <p:nvPr/>
          </p:nvSpPr>
          <p:spPr>
            <a:xfrm>
              <a:off x="1463039" y="1790891"/>
              <a:ext cx="4221335" cy="819539"/>
            </a:xfrm>
            <a:prstGeom prst="rect">
              <a:avLst/>
            </a:prstGeom>
            <a:grpFill/>
            <a:ln>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rPr>
                <a:t>要求：寻找不同的绘画、设计、自然现象的摄影作品3-5幅，进行分析和理解。</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endParaRPr>
            </a:p>
          </p:txBody>
        </p:sp>
        <p:sp>
          <p:nvSpPr>
            <p:cNvPr id="20" name="矩形 19"/>
            <p:cNvSpPr/>
            <p:nvPr/>
          </p:nvSpPr>
          <p:spPr>
            <a:xfrm>
              <a:off x="1463039" y="1298448"/>
              <a:ext cx="1952858" cy="471074"/>
            </a:xfrm>
            <a:prstGeom prst="rect">
              <a:avLst/>
            </a:prstGeom>
            <a:grpFill/>
            <a:ln>
              <a:solidFill>
                <a:schemeClr val="tx1"/>
              </a:solidFill>
            </a:ln>
          </p:spPr>
          <p:txBody>
            <a:bodyPr wrap="none">
              <a:spAutoFit/>
            </a:bodyPr>
            <a:lstStyle/>
            <a:p>
              <a:pPr algn="l" defTabSz="1218565">
                <a:lnSpc>
                  <a:spcPct val="130000"/>
                </a:lnSpc>
                <a:defRPr/>
              </a:pP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1、点的原理应用</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21" name="组 15"/>
          <p:cNvGrpSpPr/>
          <p:nvPr/>
        </p:nvGrpSpPr>
        <p:grpSpPr>
          <a:xfrm>
            <a:off x="5022882" y="983585"/>
            <a:ext cx="3659284" cy="1482864"/>
            <a:chOff x="1185526" y="1115568"/>
            <a:chExt cx="4648345" cy="1883664"/>
          </a:xfrm>
          <a:noFill/>
        </p:grpSpPr>
        <p:sp>
          <p:nvSpPr>
            <p:cNvPr id="22" name="矩形 21"/>
            <p:cNvSpPr/>
            <p:nvPr/>
          </p:nvSpPr>
          <p:spPr>
            <a:xfrm>
              <a:off x="1185526" y="1115568"/>
              <a:ext cx="4648345" cy="1883664"/>
            </a:xfrm>
            <a:prstGeom prst="rect">
              <a:avLst/>
            </a:prstGeom>
            <a:grpFill/>
            <a:ln>
              <a:solidFill>
                <a:srgbClr val="EB5E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dirty="0">
                <a:solidFill>
                  <a:schemeClr val="tx1">
                    <a:lumMod val="65000"/>
                    <a:lumOff val="35000"/>
                  </a:schemeClr>
                </a:solidFill>
                <a:cs typeface="+mn-ea"/>
                <a:sym typeface="+mn-lt"/>
              </a:endParaRPr>
            </a:p>
          </p:txBody>
        </p:sp>
        <p:sp>
          <p:nvSpPr>
            <p:cNvPr id="23" name="文本框 8"/>
            <p:cNvSpPr txBox="1"/>
            <p:nvPr/>
          </p:nvSpPr>
          <p:spPr>
            <a:xfrm>
              <a:off x="1463039" y="1790891"/>
              <a:ext cx="4221335" cy="819539"/>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rPr>
                <a:t>要求：寻找不同的绘画、设计、自然现象的摄影作品3-5幅，进行分析和理解。</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endParaRPr>
            </a:p>
          </p:txBody>
        </p:sp>
        <p:sp>
          <p:nvSpPr>
            <p:cNvPr id="24" name="矩形 23"/>
            <p:cNvSpPr/>
            <p:nvPr/>
          </p:nvSpPr>
          <p:spPr>
            <a:xfrm>
              <a:off x="1463039" y="1298448"/>
              <a:ext cx="1952858" cy="471074"/>
            </a:xfrm>
            <a:prstGeom prst="rect">
              <a:avLst/>
            </a:prstGeom>
            <a:grpFill/>
            <a:ln>
              <a:noFill/>
            </a:ln>
          </p:spPr>
          <p:txBody>
            <a:bodyPr wrap="none">
              <a:spAutoFit/>
            </a:bodyPr>
            <a:lstStyle/>
            <a:p>
              <a:pPr algn="l" defTabSz="1218565">
                <a:lnSpc>
                  <a:spcPct val="130000"/>
                </a:lnSpc>
                <a:defRPr/>
              </a:pP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2、线的原理应用</a:t>
              </a:r>
              <a:endParaRPr lang="zh-CN" altLang="en-US" sz="1400" b="1" kern="0" dirty="0">
                <a:solidFill>
                  <a:schemeClr val="tx1">
                    <a:lumMod val="65000"/>
                    <a:lumOff val="35000"/>
                  </a:schemeClr>
                </a:solidFill>
                <a:cs typeface="+mn-ea"/>
                <a:sym typeface="+mn-lt"/>
              </a:endParaRPr>
            </a:p>
          </p:txBody>
        </p:sp>
      </p:grpSp>
      <p:grpSp>
        <p:nvGrpSpPr>
          <p:cNvPr id="25" name="组 19"/>
          <p:cNvGrpSpPr/>
          <p:nvPr/>
        </p:nvGrpSpPr>
        <p:grpSpPr>
          <a:xfrm>
            <a:off x="558223" y="3342528"/>
            <a:ext cx="3659284" cy="1482864"/>
            <a:chOff x="1185526" y="1115568"/>
            <a:chExt cx="4648345" cy="1883664"/>
          </a:xfrm>
          <a:noFill/>
        </p:grpSpPr>
        <p:sp>
          <p:nvSpPr>
            <p:cNvPr id="26" name="矩形 25"/>
            <p:cNvSpPr/>
            <p:nvPr/>
          </p:nvSpPr>
          <p:spPr>
            <a:xfrm>
              <a:off x="1185526" y="1115568"/>
              <a:ext cx="4648345" cy="1883664"/>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27" name="文本框 8"/>
            <p:cNvSpPr txBox="1"/>
            <p:nvPr/>
          </p:nvSpPr>
          <p:spPr>
            <a:xfrm>
              <a:off x="1463039" y="1790891"/>
              <a:ext cx="4221335" cy="819539"/>
            </a:xfrm>
            <a:prstGeom prst="rect">
              <a:avLst/>
            </a:prstGeom>
            <a:grpFill/>
            <a:ln>
              <a:solidFill>
                <a:srgbClr val="00B0F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rPr>
                <a:t>要求：寻找不同的绘画、设计、自然现象的摄影作品3-5幅，进行分析和理解。</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endParaRPr>
            </a:p>
          </p:txBody>
        </p:sp>
        <p:sp>
          <p:nvSpPr>
            <p:cNvPr id="28" name="矩形 27"/>
            <p:cNvSpPr/>
            <p:nvPr/>
          </p:nvSpPr>
          <p:spPr>
            <a:xfrm>
              <a:off x="1463039" y="1298448"/>
              <a:ext cx="1952858" cy="471074"/>
            </a:xfrm>
            <a:prstGeom prst="rect">
              <a:avLst/>
            </a:prstGeom>
            <a:grpFill/>
            <a:ln>
              <a:solidFill>
                <a:srgbClr val="00B0F0"/>
              </a:solidFill>
            </a:ln>
          </p:spPr>
          <p:txBody>
            <a:bodyPr wrap="none">
              <a:spAutoFit/>
            </a:bodyPr>
            <a:lstStyle/>
            <a:p>
              <a:pPr algn="l" defTabSz="1218565">
                <a:lnSpc>
                  <a:spcPct val="130000"/>
                </a:lnSpc>
                <a:defRPr/>
              </a:pP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3、面的原理应用</a:t>
              </a:r>
              <a:endParaRPr lang="zh-CN" altLang="en-US" sz="1400" b="1" kern="0" dirty="0">
                <a:solidFill>
                  <a:schemeClr val="tx1">
                    <a:lumMod val="65000"/>
                    <a:lumOff val="35000"/>
                  </a:schemeClr>
                </a:solidFill>
                <a:cs typeface="+mn-ea"/>
                <a:sym typeface="+mn-lt"/>
              </a:endParaRPr>
            </a:p>
          </p:txBody>
        </p:sp>
      </p:grpSp>
      <p:grpSp>
        <p:nvGrpSpPr>
          <p:cNvPr id="29" name="组 23"/>
          <p:cNvGrpSpPr/>
          <p:nvPr/>
        </p:nvGrpSpPr>
        <p:grpSpPr>
          <a:xfrm>
            <a:off x="5011477" y="3342528"/>
            <a:ext cx="3659284" cy="1482864"/>
            <a:chOff x="1185526" y="1115568"/>
            <a:chExt cx="4648345" cy="1883664"/>
          </a:xfrm>
          <a:noFill/>
        </p:grpSpPr>
        <p:sp>
          <p:nvSpPr>
            <p:cNvPr id="30" name="矩形 29"/>
            <p:cNvSpPr/>
            <p:nvPr/>
          </p:nvSpPr>
          <p:spPr>
            <a:xfrm>
              <a:off x="1185526" y="1115568"/>
              <a:ext cx="4648345" cy="1883664"/>
            </a:xfrm>
            <a:prstGeom prst="rect">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31" name="文本框 8"/>
            <p:cNvSpPr txBox="1"/>
            <p:nvPr/>
          </p:nvSpPr>
          <p:spPr>
            <a:xfrm>
              <a:off x="1463039" y="1790891"/>
              <a:ext cx="4221335" cy="467847"/>
            </a:xfrm>
            <a:prstGeom prst="rect">
              <a:avLst/>
            </a:prstGeom>
            <a:grpFill/>
            <a:ln>
              <a:solidFill>
                <a:schemeClr val="bg2"/>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rPr>
                <a:t>写生宿舍的生活用品，桌椅等各种用品</a:t>
              </a:r>
              <a:r>
                <a:rPr lang="zh-CN"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rPr>
                <a:t>。</a:t>
              </a:r>
              <a:endParaRPr lang="zh-CN"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mn-lt"/>
              </a:endParaRPr>
            </a:p>
          </p:txBody>
        </p:sp>
        <p:sp>
          <p:nvSpPr>
            <p:cNvPr id="32" name="矩形 31"/>
            <p:cNvSpPr/>
            <p:nvPr/>
          </p:nvSpPr>
          <p:spPr>
            <a:xfrm>
              <a:off x="1463039" y="1298448"/>
              <a:ext cx="2404573" cy="471074"/>
            </a:xfrm>
            <a:prstGeom prst="rect">
              <a:avLst/>
            </a:prstGeom>
            <a:grpFill/>
            <a:ln>
              <a:solidFill>
                <a:schemeClr val="bg2"/>
              </a:solidFill>
            </a:ln>
          </p:spPr>
          <p:txBody>
            <a:bodyPr wrap="none">
              <a:spAutoFit/>
            </a:bodyPr>
            <a:lstStyle/>
            <a:p>
              <a:pPr defTabSz="1218565">
                <a:lnSpc>
                  <a:spcPct val="130000"/>
                </a:lnSpc>
                <a:defRPr/>
              </a:pP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4、基本情况摸底练习</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4" name="六边形 13"/>
          <p:cNvSpPr/>
          <p:nvPr/>
        </p:nvSpPr>
        <p:spPr>
          <a:xfrm>
            <a:off x="3888292" y="2206350"/>
            <a:ext cx="1495504" cy="1289228"/>
          </a:xfrm>
          <a:prstGeom prst="hexagon">
            <a:avLst/>
          </a:prstGeom>
          <a:solidFill>
            <a:schemeClr val="bg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13"/>
          <p:cNvSpPr>
            <a:spLocks noEditPoints="1"/>
          </p:cNvSpPr>
          <p:nvPr/>
        </p:nvSpPr>
        <p:spPr bwMode="auto">
          <a:xfrm>
            <a:off x="4335194" y="2562701"/>
            <a:ext cx="687688" cy="603696"/>
          </a:xfrm>
          <a:custGeom>
            <a:avLst/>
            <a:gdLst>
              <a:gd name="T0" fmla="*/ 404552 w 256"/>
              <a:gd name="T1" fmla="*/ 200493 h 224"/>
              <a:gd name="T2" fmla="*/ 216086 w 256"/>
              <a:gd name="T3" fmla="*/ 278734 h 224"/>
              <a:gd name="T4" fmla="*/ 216086 w 256"/>
              <a:gd name="T5" fmla="*/ 278734 h 224"/>
              <a:gd name="T6" fmla="*/ 199839 w 256"/>
              <a:gd name="T7" fmla="*/ 278734 h 224"/>
              <a:gd name="T8" fmla="*/ 199839 w 256"/>
              <a:gd name="T9" fmla="*/ 278734 h 224"/>
              <a:gd name="T10" fmla="*/ 11373 w 256"/>
              <a:gd name="T11" fmla="*/ 200493 h 224"/>
              <a:gd name="T12" fmla="*/ 0 w 256"/>
              <a:gd name="T13" fmla="*/ 182563 h 224"/>
              <a:gd name="T14" fmla="*/ 27620 w 256"/>
              <a:gd name="T15" fmla="*/ 164632 h 224"/>
              <a:gd name="T16" fmla="*/ 27620 w 256"/>
              <a:gd name="T17" fmla="*/ 164632 h 224"/>
              <a:gd name="T18" fmla="*/ 207963 w 256"/>
              <a:gd name="T19" fmla="*/ 239613 h 224"/>
              <a:gd name="T20" fmla="*/ 388305 w 256"/>
              <a:gd name="T21" fmla="*/ 164632 h 224"/>
              <a:gd name="T22" fmla="*/ 388305 w 256"/>
              <a:gd name="T23" fmla="*/ 164632 h 224"/>
              <a:gd name="T24" fmla="*/ 415925 w 256"/>
              <a:gd name="T25" fmla="*/ 182563 h 224"/>
              <a:gd name="T26" fmla="*/ 404552 w 256"/>
              <a:gd name="T27" fmla="*/ 115732 h 224"/>
              <a:gd name="T28" fmla="*/ 216086 w 256"/>
              <a:gd name="T29" fmla="*/ 193973 h 224"/>
              <a:gd name="T30" fmla="*/ 216086 w 256"/>
              <a:gd name="T31" fmla="*/ 193973 h 224"/>
              <a:gd name="T32" fmla="*/ 207963 w 256"/>
              <a:gd name="T33" fmla="*/ 195603 h 224"/>
              <a:gd name="T34" fmla="*/ 199839 w 256"/>
              <a:gd name="T35" fmla="*/ 193973 h 224"/>
              <a:gd name="T36" fmla="*/ 199839 w 256"/>
              <a:gd name="T37" fmla="*/ 193973 h 224"/>
              <a:gd name="T38" fmla="*/ 11373 w 256"/>
              <a:gd name="T39" fmla="*/ 115732 h 224"/>
              <a:gd name="T40" fmla="*/ 11373 w 256"/>
              <a:gd name="T41" fmla="*/ 79871 h 224"/>
              <a:gd name="T42" fmla="*/ 199839 w 256"/>
              <a:gd name="T43" fmla="*/ 1630 h 224"/>
              <a:gd name="T44" fmla="*/ 199839 w 256"/>
              <a:gd name="T45" fmla="*/ 1630 h 224"/>
              <a:gd name="T46" fmla="*/ 207963 w 256"/>
              <a:gd name="T47" fmla="*/ 0 h 224"/>
              <a:gd name="T48" fmla="*/ 216086 w 256"/>
              <a:gd name="T49" fmla="*/ 1630 h 224"/>
              <a:gd name="T50" fmla="*/ 216086 w 256"/>
              <a:gd name="T51" fmla="*/ 1630 h 224"/>
              <a:gd name="T52" fmla="*/ 404552 w 256"/>
              <a:gd name="T53" fmla="*/ 79871 h 224"/>
              <a:gd name="T54" fmla="*/ 404552 w 256"/>
              <a:gd name="T55" fmla="*/ 115732 h 224"/>
              <a:gd name="T56" fmla="*/ 27620 w 256"/>
              <a:gd name="T57" fmla="*/ 249393 h 224"/>
              <a:gd name="T58" fmla="*/ 27620 w 256"/>
              <a:gd name="T59" fmla="*/ 249393 h 224"/>
              <a:gd name="T60" fmla="*/ 207963 w 256"/>
              <a:gd name="T61" fmla="*/ 324374 h 224"/>
              <a:gd name="T62" fmla="*/ 388305 w 256"/>
              <a:gd name="T63" fmla="*/ 249393 h 224"/>
              <a:gd name="T64" fmla="*/ 388305 w 256"/>
              <a:gd name="T65" fmla="*/ 249393 h 224"/>
              <a:gd name="T66" fmla="*/ 415925 w 256"/>
              <a:gd name="T67" fmla="*/ 267324 h 224"/>
              <a:gd name="T68" fmla="*/ 404552 w 256"/>
              <a:gd name="T69" fmla="*/ 285254 h 224"/>
              <a:gd name="T70" fmla="*/ 216086 w 256"/>
              <a:gd name="T71" fmla="*/ 363495 h 224"/>
              <a:gd name="T72" fmla="*/ 216086 w 256"/>
              <a:gd name="T73" fmla="*/ 363495 h 224"/>
              <a:gd name="T74" fmla="*/ 199839 w 256"/>
              <a:gd name="T75" fmla="*/ 363495 h 224"/>
              <a:gd name="T76" fmla="*/ 199839 w 256"/>
              <a:gd name="T77" fmla="*/ 363495 h 224"/>
              <a:gd name="T78" fmla="*/ 11373 w 256"/>
              <a:gd name="T79" fmla="*/ 285254 h 224"/>
              <a:gd name="T80" fmla="*/ 0 w 256"/>
              <a:gd name="T81" fmla="*/ 267324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24">
                <a:moveTo>
                  <a:pt x="249" y="123"/>
                </a:moveTo>
                <a:cubicBezTo>
                  <a:pt x="249" y="123"/>
                  <a:pt x="249" y="123"/>
                  <a:pt x="249" y="123"/>
                </a:cubicBezTo>
                <a:cubicBezTo>
                  <a:pt x="133" y="171"/>
                  <a:pt x="133" y="171"/>
                  <a:pt x="133" y="171"/>
                </a:cubicBezTo>
                <a:cubicBezTo>
                  <a:pt x="133" y="171"/>
                  <a:pt x="133" y="171"/>
                  <a:pt x="133" y="171"/>
                </a:cubicBezTo>
                <a:cubicBezTo>
                  <a:pt x="133" y="171"/>
                  <a:pt x="133" y="171"/>
                  <a:pt x="133" y="171"/>
                </a:cubicBezTo>
                <a:cubicBezTo>
                  <a:pt x="133" y="171"/>
                  <a:pt x="133" y="171"/>
                  <a:pt x="133" y="171"/>
                </a:cubicBezTo>
                <a:cubicBezTo>
                  <a:pt x="131" y="172"/>
                  <a:pt x="130" y="172"/>
                  <a:pt x="128" y="172"/>
                </a:cubicBezTo>
                <a:cubicBezTo>
                  <a:pt x="126" y="172"/>
                  <a:pt x="125" y="172"/>
                  <a:pt x="123" y="171"/>
                </a:cubicBezTo>
                <a:cubicBezTo>
                  <a:pt x="123" y="171"/>
                  <a:pt x="123" y="171"/>
                  <a:pt x="123" y="171"/>
                </a:cubicBezTo>
                <a:cubicBezTo>
                  <a:pt x="123" y="171"/>
                  <a:pt x="123" y="171"/>
                  <a:pt x="123" y="171"/>
                </a:cubicBezTo>
                <a:cubicBezTo>
                  <a:pt x="123" y="171"/>
                  <a:pt x="123" y="171"/>
                  <a:pt x="123" y="171"/>
                </a:cubicBezTo>
                <a:cubicBezTo>
                  <a:pt x="7" y="123"/>
                  <a:pt x="7" y="123"/>
                  <a:pt x="7" y="123"/>
                </a:cubicBezTo>
                <a:cubicBezTo>
                  <a:pt x="7" y="123"/>
                  <a:pt x="7" y="123"/>
                  <a:pt x="7" y="123"/>
                </a:cubicBezTo>
                <a:cubicBezTo>
                  <a:pt x="3" y="121"/>
                  <a:pt x="0" y="117"/>
                  <a:pt x="0" y="112"/>
                </a:cubicBezTo>
                <a:cubicBezTo>
                  <a:pt x="0" y="105"/>
                  <a:pt x="5" y="100"/>
                  <a:pt x="12" y="100"/>
                </a:cubicBezTo>
                <a:cubicBezTo>
                  <a:pt x="14" y="100"/>
                  <a:pt x="15" y="100"/>
                  <a:pt x="17" y="101"/>
                </a:cubicBezTo>
                <a:cubicBezTo>
                  <a:pt x="17" y="101"/>
                  <a:pt x="17" y="101"/>
                  <a:pt x="17" y="101"/>
                </a:cubicBezTo>
                <a:cubicBezTo>
                  <a:pt x="17" y="101"/>
                  <a:pt x="17" y="101"/>
                  <a:pt x="17" y="101"/>
                </a:cubicBezTo>
                <a:cubicBezTo>
                  <a:pt x="17" y="101"/>
                  <a:pt x="17" y="101"/>
                  <a:pt x="17" y="101"/>
                </a:cubicBezTo>
                <a:cubicBezTo>
                  <a:pt x="128" y="147"/>
                  <a:pt x="128" y="147"/>
                  <a:pt x="128" y="147"/>
                </a:cubicBezTo>
                <a:cubicBezTo>
                  <a:pt x="239" y="101"/>
                  <a:pt x="239" y="101"/>
                  <a:pt x="239" y="101"/>
                </a:cubicBezTo>
                <a:cubicBezTo>
                  <a:pt x="239" y="101"/>
                  <a:pt x="239" y="101"/>
                  <a:pt x="239" y="101"/>
                </a:cubicBezTo>
                <a:cubicBezTo>
                  <a:pt x="239" y="101"/>
                  <a:pt x="239" y="101"/>
                  <a:pt x="239" y="101"/>
                </a:cubicBezTo>
                <a:cubicBezTo>
                  <a:pt x="239" y="101"/>
                  <a:pt x="239" y="101"/>
                  <a:pt x="239" y="101"/>
                </a:cubicBezTo>
                <a:cubicBezTo>
                  <a:pt x="241" y="100"/>
                  <a:pt x="242" y="100"/>
                  <a:pt x="244" y="100"/>
                </a:cubicBezTo>
                <a:cubicBezTo>
                  <a:pt x="251" y="100"/>
                  <a:pt x="256" y="105"/>
                  <a:pt x="256" y="112"/>
                </a:cubicBezTo>
                <a:cubicBezTo>
                  <a:pt x="256" y="117"/>
                  <a:pt x="253" y="121"/>
                  <a:pt x="249" y="123"/>
                </a:cubicBezTo>
                <a:moveTo>
                  <a:pt x="249" y="71"/>
                </a:moveTo>
                <a:cubicBezTo>
                  <a:pt x="249" y="71"/>
                  <a:pt x="249" y="71"/>
                  <a:pt x="249" y="71"/>
                </a:cubicBezTo>
                <a:cubicBezTo>
                  <a:pt x="133" y="119"/>
                  <a:pt x="133" y="119"/>
                  <a:pt x="133" y="119"/>
                </a:cubicBezTo>
                <a:cubicBezTo>
                  <a:pt x="133" y="119"/>
                  <a:pt x="133" y="119"/>
                  <a:pt x="133" y="119"/>
                </a:cubicBezTo>
                <a:cubicBezTo>
                  <a:pt x="133" y="119"/>
                  <a:pt x="133" y="119"/>
                  <a:pt x="133" y="119"/>
                </a:cubicBezTo>
                <a:cubicBezTo>
                  <a:pt x="133" y="119"/>
                  <a:pt x="133" y="119"/>
                  <a:pt x="133" y="119"/>
                </a:cubicBezTo>
                <a:cubicBezTo>
                  <a:pt x="131" y="120"/>
                  <a:pt x="130" y="120"/>
                  <a:pt x="128" y="120"/>
                </a:cubicBezTo>
                <a:cubicBezTo>
                  <a:pt x="126" y="120"/>
                  <a:pt x="125" y="120"/>
                  <a:pt x="123" y="119"/>
                </a:cubicBezTo>
                <a:cubicBezTo>
                  <a:pt x="123" y="119"/>
                  <a:pt x="123" y="119"/>
                  <a:pt x="123" y="119"/>
                </a:cubicBezTo>
                <a:cubicBezTo>
                  <a:pt x="123" y="119"/>
                  <a:pt x="123" y="119"/>
                  <a:pt x="123" y="119"/>
                </a:cubicBezTo>
                <a:cubicBezTo>
                  <a:pt x="123" y="119"/>
                  <a:pt x="123" y="119"/>
                  <a:pt x="123" y="119"/>
                </a:cubicBezTo>
                <a:cubicBezTo>
                  <a:pt x="7" y="71"/>
                  <a:pt x="7" y="71"/>
                  <a:pt x="7" y="71"/>
                </a:cubicBezTo>
                <a:cubicBezTo>
                  <a:pt x="7" y="71"/>
                  <a:pt x="7" y="71"/>
                  <a:pt x="7" y="71"/>
                </a:cubicBezTo>
                <a:cubicBezTo>
                  <a:pt x="3" y="69"/>
                  <a:pt x="0" y="65"/>
                  <a:pt x="0" y="60"/>
                </a:cubicBezTo>
                <a:cubicBezTo>
                  <a:pt x="0" y="55"/>
                  <a:pt x="3" y="51"/>
                  <a:pt x="7" y="49"/>
                </a:cubicBezTo>
                <a:cubicBezTo>
                  <a:pt x="7" y="49"/>
                  <a:pt x="7" y="49"/>
                  <a:pt x="7" y="49"/>
                </a:cubicBezTo>
                <a:cubicBezTo>
                  <a:pt x="123" y="1"/>
                  <a:pt x="123" y="1"/>
                  <a:pt x="123" y="1"/>
                </a:cubicBezTo>
                <a:cubicBezTo>
                  <a:pt x="123" y="1"/>
                  <a:pt x="123" y="1"/>
                  <a:pt x="123" y="1"/>
                </a:cubicBezTo>
                <a:cubicBezTo>
                  <a:pt x="123" y="1"/>
                  <a:pt x="123" y="1"/>
                  <a:pt x="123" y="1"/>
                </a:cubicBezTo>
                <a:cubicBezTo>
                  <a:pt x="123" y="1"/>
                  <a:pt x="123" y="1"/>
                  <a:pt x="123" y="1"/>
                </a:cubicBezTo>
                <a:cubicBezTo>
                  <a:pt x="125" y="0"/>
                  <a:pt x="126" y="0"/>
                  <a:pt x="128" y="0"/>
                </a:cubicBezTo>
                <a:cubicBezTo>
                  <a:pt x="130" y="0"/>
                  <a:pt x="131" y="0"/>
                  <a:pt x="133" y="1"/>
                </a:cubicBezTo>
                <a:cubicBezTo>
                  <a:pt x="133" y="1"/>
                  <a:pt x="133" y="1"/>
                  <a:pt x="133" y="1"/>
                </a:cubicBezTo>
                <a:cubicBezTo>
                  <a:pt x="133" y="1"/>
                  <a:pt x="133" y="1"/>
                  <a:pt x="133" y="1"/>
                </a:cubicBezTo>
                <a:cubicBezTo>
                  <a:pt x="133" y="1"/>
                  <a:pt x="133" y="1"/>
                  <a:pt x="133" y="1"/>
                </a:cubicBezTo>
                <a:cubicBezTo>
                  <a:pt x="249" y="49"/>
                  <a:pt x="249" y="49"/>
                  <a:pt x="249" y="49"/>
                </a:cubicBezTo>
                <a:cubicBezTo>
                  <a:pt x="249" y="49"/>
                  <a:pt x="249" y="49"/>
                  <a:pt x="249" y="49"/>
                </a:cubicBezTo>
                <a:cubicBezTo>
                  <a:pt x="253" y="51"/>
                  <a:pt x="256" y="55"/>
                  <a:pt x="256" y="60"/>
                </a:cubicBezTo>
                <a:cubicBezTo>
                  <a:pt x="256" y="65"/>
                  <a:pt x="253" y="69"/>
                  <a:pt x="249" y="71"/>
                </a:cubicBezTo>
                <a:moveTo>
                  <a:pt x="12" y="152"/>
                </a:moveTo>
                <a:cubicBezTo>
                  <a:pt x="14" y="152"/>
                  <a:pt x="15" y="152"/>
                  <a:pt x="17" y="153"/>
                </a:cubicBezTo>
                <a:cubicBezTo>
                  <a:pt x="17" y="153"/>
                  <a:pt x="17" y="153"/>
                  <a:pt x="17" y="153"/>
                </a:cubicBezTo>
                <a:cubicBezTo>
                  <a:pt x="17" y="153"/>
                  <a:pt x="17" y="153"/>
                  <a:pt x="17" y="153"/>
                </a:cubicBezTo>
                <a:cubicBezTo>
                  <a:pt x="17" y="153"/>
                  <a:pt x="17" y="153"/>
                  <a:pt x="17" y="153"/>
                </a:cubicBezTo>
                <a:cubicBezTo>
                  <a:pt x="128" y="199"/>
                  <a:pt x="128" y="199"/>
                  <a:pt x="128" y="199"/>
                </a:cubicBezTo>
                <a:cubicBezTo>
                  <a:pt x="239" y="153"/>
                  <a:pt x="239" y="153"/>
                  <a:pt x="239" y="153"/>
                </a:cubicBezTo>
                <a:cubicBezTo>
                  <a:pt x="239" y="153"/>
                  <a:pt x="239" y="153"/>
                  <a:pt x="239" y="153"/>
                </a:cubicBezTo>
                <a:cubicBezTo>
                  <a:pt x="239" y="153"/>
                  <a:pt x="239" y="153"/>
                  <a:pt x="239" y="153"/>
                </a:cubicBezTo>
                <a:cubicBezTo>
                  <a:pt x="239" y="153"/>
                  <a:pt x="239" y="153"/>
                  <a:pt x="239" y="153"/>
                </a:cubicBezTo>
                <a:cubicBezTo>
                  <a:pt x="241" y="152"/>
                  <a:pt x="242" y="152"/>
                  <a:pt x="244" y="152"/>
                </a:cubicBezTo>
                <a:cubicBezTo>
                  <a:pt x="251" y="152"/>
                  <a:pt x="256" y="157"/>
                  <a:pt x="256" y="164"/>
                </a:cubicBezTo>
                <a:cubicBezTo>
                  <a:pt x="256" y="169"/>
                  <a:pt x="253" y="173"/>
                  <a:pt x="249" y="175"/>
                </a:cubicBezTo>
                <a:cubicBezTo>
                  <a:pt x="249" y="175"/>
                  <a:pt x="249" y="175"/>
                  <a:pt x="249" y="175"/>
                </a:cubicBezTo>
                <a:cubicBezTo>
                  <a:pt x="133" y="223"/>
                  <a:pt x="133" y="223"/>
                  <a:pt x="133" y="223"/>
                </a:cubicBezTo>
                <a:cubicBezTo>
                  <a:pt x="133" y="223"/>
                  <a:pt x="133" y="223"/>
                  <a:pt x="133" y="223"/>
                </a:cubicBezTo>
                <a:cubicBezTo>
                  <a:pt x="133" y="223"/>
                  <a:pt x="133" y="223"/>
                  <a:pt x="133" y="223"/>
                </a:cubicBezTo>
                <a:cubicBezTo>
                  <a:pt x="133" y="223"/>
                  <a:pt x="133" y="223"/>
                  <a:pt x="133" y="223"/>
                </a:cubicBezTo>
                <a:cubicBezTo>
                  <a:pt x="131" y="224"/>
                  <a:pt x="130" y="224"/>
                  <a:pt x="128" y="224"/>
                </a:cubicBezTo>
                <a:cubicBezTo>
                  <a:pt x="126" y="224"/>
                  <a:pt x="125" y="224"/>
                  <a:pt x="123" y="223"/>
                </a:cubicBezTo>
                <a:cubicBezTo>
                  <a:pt x="123" y="223"/>
                  <a:pt x="123" y="223"/>
                  <a:pt x="123" y="223"/>
                </a:cubicBezTo>
                <a:cubicBezTo>
                  <a:pt x="123" y="223"/>
                  <a:pt x="123" y="223"/>
                  <a:pt x="123" y="223"/>
                </a:cubicBezTo>
                <a:cubicBezTo>
                  <a:pt x="123" y="223"/>
                  <a:pt x="123" y="223"/>
                  <a:pt x="123" y="223"/>
                </a:cubicBezTo>
                <a:cubicBezTo>
                  <a:pt x="7" y="175"/>
                  <a:pt x="7" y="175"/>
                  <a:pt x="7" y="175"/>
                </a:cubicBezTo>
                <a:cubicBezTo>
                  <a:pt x="7" y="175"/>
                  <a:pt x="7" y="175"/>
                  <a:pt x="7" y="175"/>
                </a:cubicBezTo>
                <a:cubicBezTo>
                  <a:pt x="3" y="173"/>
                  <a:pt x="0" y="169"/>
                  <a:pt x="0" y="164"/>
                </a:cubicBezTo>
                <a:cubicBezTo>
                  <a:pt x="0" y="157"/>
                  <a:pt x="5" y="152"/>
                  <a:pt x="12" y="152"/>
                </a:cubicBezTo>
              </a:path>
            </a:pathLst>
          </a:custGeom>
          <a:solidFill>
            <a:schemeClr val="accent2"/>
          </a:solidFill>
          <a:ln>
            <a:noFill/>
          </a:ln>
          <a:effectLst>
            <a:outerShdw blurRad="50800" dist="38100" dir="2700000" algn="tl" rotWithShape="0">
              <a:prstClr val="black">
                <a:alpha val="40000"/>
              </a:prstClr>
            </a:outerShdw>
          </a:effectLst>
        </p:spPr>
        <p:txBody>
          <a:bodyPr/>
          <a:lstStyle/>
          <a:p>
            <a:endParaRPr lang="en-US" dirty="0">
              <a:cs typeface="+mn-ea"/>
              <a:sym typeface="+mn-lt"/>
            </a:endParaRPr>
          </a:p>
        </p:txBody>
      </p:sp>
      <p:grpSp>
        <p:nvGrpSpPr>
          <p:cNvPr id="2" name="组合 1"/>
          <p:cNvGrpSpPr/>
          <p:nvPr/>
        </p:nvGrpSpPr>
        <p:grpSpPr>
          <a:xfrm>
            <a:off x="479448" y="260073"/>
            <a:ext cx="1367516" cy="420370"/>
            <a:chOff x="568442" y="319364"/>
            <a:chExt cx="1367516" cy="420371"/>
          </a:xfrm>
        </p:grpSpPr>
        <p:sp>
          <p:nvSpPr>
            <p:cNvPr id="4"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教学过程</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4294967295"/>
          </p:nvPr>
        </p:nvSpPr>
        <p:spPr>
          <a:xfrm>
            <a:off x="4302125" y="2624455"/>
            <a:ext cx="4354830" cy="1397000"/>
          </a:xfrm>
          <a:prstGeom prst="rect">
            <a:avLst/>
          </a:prstGeom>
        </p:spPr>
        <p:txBody>
          <a:bodyPr>
            <a:noAutofit/>
          </a:bodyPr>
          <a:lstStyle/>
          <a:p>
            <a:pPr marL="0" algn="just">
              <a:lnSpc>
                <a:spcPct val="150000"/>
              </a:lnSpc>
              <a:buClrTx/>
              <a:buSzTx/>
            </a:pPr>
            <a:r>
              <a:rPr lang="zh-CN" altLang="en-US" sz="1400" dirty="0" smtClean="0">
                <a:solidFill>
                  <a:schemeClr val="accent3"/>
                </a:solidFill>
                <a:latin typeface="微软雅黑" panose="020B0503020204020204" pitchFamily="34" charset="-122"/>
                <a:ea typeface="微软雅黑" panose="020B0503020204020204" pitchFamily="34" charset="-122"/>
                <a:sym typeface="+mn-lt"/>
              </a:rPr>
              <a:t>简笔画是一种用概括的线条，并结合具有装饰和夸张的特点，以平面形为主的线条造型艺术形式。简笔画的作画工具最为简单，与普通书写工具相同，只要有一张纸，或一块黑板，一块布以及能书写的任意一块平面和一支笔，就能进行简笔绘画。</a:t>
            </a:r>
            <a:endParaRPr lang="zh-CN" altLang="en-US" sz="1400" dirty="0" smtClean="0">
              <a:solidFill>
                <a:schemeClr val="accent3"/>
              </a:solidFill>
              <a:latin typeface="微软雅黑" panose="020B0503020204020204" pitchFamily="34" charset="-122"/>
              <a:ea typeface="微软雅黑" panose="020B0503020204020204" pitchFamily="34" charset="-122"/>
              <a:sym typeface="+mn-lt"/>
            </a:endParaRPr>
          </a:p>
        </p:txBody>
      </p:sp>
      <p:sp>
        <p:nvSpPr>
          <p:cNvPr id="6" name="矩形 5"/>
          <p:cNvSpPr/>
          <p:nvPr/>
        </p:nvSpPr>
        <p:spPr>
          <a:xfrm>
            <a:off x="3744048" y="1889757"/>
            <a:ext cx="1402080" cy="337185"/>
          </a:xfrm>
          <a:prstGeom prst="rect">
            <a:avLst/>
          </a:prstGeom>
        </p:spPr>
        <p:txBody>
          <a:bodyPr wrap="none">
            <a:spAutoFit/>
          </a:bodyPr>
          <a:lstStyle/>
          <a:p>
            <a:pPr algn="l"/>
            <a:r>
              <a:rPr lang="zh-CN" altLang="en-US" sz="1600" b="1" dirty="0" smtClean="0">
                <a:solidFill>
                  <a:schemeClr val="accent3"/>
                </a:solidFill>
                <a:latin typeface="微软雅黑" panose="020B0503020204020204" pitchFamily="34" charset="-122"/>
                <a:ea typeface="微软雅黑" panose="020B0503020204020204" pitchFamily="34" charset="-122"/>
                <a:sym typeface="+mn-lt"/>
              </a:rPr>
              <a:t>简笔画的概述</a:t>
            </a:r>
            <a:endParaRPr lang="zh-CN" altLang="en-US" sz="1600" b="1" dirty="0" smtClean="0">
              <a:solidFill>
                <a:schemeClr val="accent3"/>
              </a:solidFill>
              <a:latin typeface="微软雅黑" panose="020B0503020204020204" pitchFamily="34" charset="-122"/>
              <a:ea typeface="微软雅黑" panose="020B0503020204020204" pitchFamily="34" charset="-122"/>
              <a:cs typeface="+mn-ea"/>
              <a:sym typeface="+mn-lt"/>
            </a:endParaRPr>
          </a:p>
        </p:txBody>
      </p:sp>
      <p:cxnSp>
        <p:nvCxnSpPr>
          <p:cNvPr id="9" name="直接连接符 8"/>
          <p:cNvCxnSpPr/>
          <p:nvPr/>
        </p:nvCxnSpPr>
        <p:spPr>
          <a:xfrm>
            <a:off x="5233108" y="2044727"/>
            <a:ext cx="1071362" cy="0"/>
          </a:xfrm>
          <a:prstGeom prst="line">
            <a:avLst/>
          </a:prstGeom>
          <a:ln>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304470" y="2044728"/>
            <a:ext cx="0" cy="509371"/>
          </a:xfrm>
          <a:prstGeom prst="line">
            <a:avLst/>
          </a:prstGeom>
          <a:ln>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61952" y="2554099"/>
            <a:ext cx="2542518" cy="0"/>
          </a:xfrm>
          <a:prstGeom prst="line">
            <a:avLst/>
          </a:prstGeom>
          <a:ln>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761952" y="2554099"/>
            <a:ext cx="0" cy="303893"/>
          </a:xfrm>
          <a:prstGeom prst="line">
            <a:avLst/>
          </a:prstGeom>
          <a:ln>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61952" y="2857992"/>
            <a:ext cx="205740" cy="0"/>
          </a:xfrm>
          <a:prstGeom prst="line">
            <a:avLst/>
          </a:prstGeom>
          <a:ln>
            <a:prstDash val="dash"/>
            <a:headEnd type="diamond"/>
            <a:tailEnd type="diamond" w="lg" len="lg"/>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1727" y="1441128"/>
            <a:ext cx="4276902" cy="2850990"/>
          </a:xfrm>
          <a:prstGeom prst="rect">
            <a:avLst/>
          </a:prstGeom>
          <a:effectLst>
            <a:outerShdw blurRad="50800" dist="38100" dir="2700000" algn="tl" rotWithShape="0">
              <a:prstClr val="black">
                <a:alpha val="40000"/>
              </a:prstClr>
            </a:outerShdw>
          </a:effectLst>
        </p:spPr>
      </p:pic>
      <p:grpSp>
        <p:nvGrpSpPr>
          <p:cNvPr id="2" name="组合 1"/>
          <p:cNvGrpSpPr/>
          <p:nvPr/>
        </p:nvGrpSpPr>
        <p:grpSpPr>
          <a:xfrm>
            <a:off x="479448" y="260073"/>
            <a:ext cx="1367516" cy="420370"/>
            <a:chOff x="568442" y="319364"/>
            <a:chExt cx="1367516" cy="420371"/>
          </a:xfrm>
        </p:grpSpPr>
        <p:sp>
          <p:nvSpPr>
            <p:cNvPr id="4"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教学分析</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1094373"/>
            <a:ext cx="4509370" cy="153025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4672208" y="1084697"/>
            <a:ext cx="4471792" cy="153149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46"/>
          <p:cNvSpPr>
            <a:spLocks noChangeArrowheads="1"/>
          </p:cNvSpPr>
          <p:nvPr/>
        </p:nvSpPr>
        <p:spPr bwMode="auto">
          <a:xfrm>
            <a:off x="1726981" y="1313502"/>
            <a:ext cx="25317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000" b="1" dirty="0">
                <a:solidFill>
                  <a:schemeClr val="accent3"/>
                </a:solidFill>
                <a:cs typeface="+mn-ea"/>
                <a:sym typeface="+mn-lt"/>
              </a:rPr>
              <a:t>重点一</a:t>
            </a:r>
            <a:endParaRPr lang="zh-CN" altLang="en-US" sz="2000" b="1" dirty="0">
              <a:solidFill>
                <a:schemeClr val="accent3"/>
              </a:solidFill>
              <a:cs typeface="+mn-ea"/>
              <a:sym typeface="+mn-lt"/>
            </a:endParaRPr>
          </a:p>
        </p:txBody>
      </p:sp>
      <p:sp>
        <p:nvSpPr>
          <p:cNvPr id="26" name="矩形 47"/>
          <p:cNvSpPr>
            <a:spLocks noChangeArrowheads="1"/>
          </p:cNvSpPr>
          <p:nvPr/>
        </p:nvSpPr>
        <p:spPr bwMode="auto">
          <a:xfrm>
            <a:off x="0" y="1752929"/>
            <a:ext cx="4220953"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ts val="2400"/>
              </a:lnSpc>
              <a:spcBef>
                <a:spcPct val="0"/>
              </a:spcBef>
              <a:buNone/>
            </a:pPr>
            <a:r>
              <a:rPr lang="zh-CN" altLang="en-US" sz="1400" dirty="0">
                <a:solidFill>
                  <a:schemeClr val="accent3"/>
                </a:solidFill>
                <a:cs typeface="+mn-ea"/>
                <a:sym typeface="+mn-lt"/>
              </a:rPr>
              <a:t>掌握正确的拿笔姿势</a:t>
            </a:r>
            <a:endParaRPr lang="zh-CN" altLang="en-US" sz="1400" dirty="0">
              <a:solidFill>
                <a:schemeClr val="accent3"/>
              </a:solidFill>
              <a:cs typeface="+mn-ea"/>
              <a:sym typeface="+mn-lt"/>
            </a:endParaRPr>
          </a:p>
        </p:txBody>
      </p:sp>
      <p:sp>
        <p:nvSpPr>
          <p:cNvPr id="27" name="矩形 46"/>
          <p:cNvSpPr>
            <a:spLocks noChangeArrowheads="1"/>
          </p:cNvSpPr>
          <p:nvPr/>
        </p:nvSpPr>
        <p:spPr bwMode="auto">
          <a:xfrm>
            <a:off x="4834188" y="1300995"/>
            <a:ext cx="22503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Font typeface="Arial" panose="020B0604020202020204" pitchFamily="34" charset="0"/>
              <a:buNone/>
            </a:pPr>
            <a:r>
              <a:rPr lang="zh-CN" altLang="en-US" sz="2000" b="1" dirty="0">
                <a:solidFill>
                  <a:schemeClr val="accent3"/>
                </a:solidFill>
                <a:latin typeface="微软雅黑" panose="020B0503020204020204" pitchFamily="34" charset="-122"/>
                <a:ea typeface="微软雅黑" panose="020B0503020204020204" pitchFamily="34" charset="-122"/>
                <a:cs typeface="+mn-ea"/>
                <a:sym typeface="+mn-lt"/>
              </a:rPr>
              <a:t>重点二</a:t>
            </a:r>
            <a:endParaRPr lang="zh-CN" altLang="en-US" sz="2000" b="1"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28" name="矩形 47"/>
          <p:cNvSpPr>
            <a:spLocks noChangeArrowheads="1"/>
          </p:cNvSpPr>
          <p:nvPr/>
        </p:nvSpPr>
        <p:spPr bwMode="auto">
          <a:xfrm>
            <a:off x="4838171" y="1760508"/>
            <a:ext cx="414299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2400"/>
              </a:lnSpc>
              <a:spcBef>
                <a:spcPct val="0"/>
              </a:spcBef>
              <a:buNone/>
            </a:pPr>
            <a:r>
              <a:rPr lang="zh-CN" altLang="en-US" sz="1400" dirty="0">
                <a:solidFill>
                  <a:schemeClr val="accent3"/>
                </a:solidFill>
                <a:cs typeface="+mn-ea"/>
                <a:sym typeface="+mn-lt"/>
              </a:rPr>
              <a:t>简笔画造型需要连贯肯定的线条</a:t>
            </a:r>
            <a:endParaRPr lang="zh-CN" altLang="en-US" sz="1400" dirty="0">
              <a:solidFill>
                <a:schemeClr val="accent3"/>
              </a:solidFill>
              <a:cs typeface="+mn-ea"/>
              <a:sym typeface="+mn-lt"/>
            </a:endParaRPr>
          </a:p>
        </p:txBody>
      </p:sp>
      <p:pic>
        <p:nvPicPr>
          <p:cNvPr id="2" name="图片 1" descr="1-7"/>
          <p:cNvPicPr>
            <a:picLocks noChangeAspect="1"/>
          </p:cNvPicPr>
          <p:nvPr/>
        </p:nvPicPr>
        <p:blipFill>
          <a:blip r:embed="rId1" cstate="print"/>
          <a:stretch>
            <a:fillRect/>
          </a:stretch>
        </p:blipFill>
        <p:spPr>
          <a:xfrm>
            <a:off x="606427" y="2760768"/>
            <a:ext cx="3338815" cy="2142067"/>
          </a:xfrm>
          <a:prstGeom prst="rect">
            <a:avLst/>
          </a:prstGeom>
        </p:spPr>
      </p:pic>
      <p:pic>
        <p:nvPicPr>
          <p:cNvPr id="1026" name="Picture 2" descr="H:\《学前教育简笔画教材》\第一章\1-3钢笔画.jpg"/>
          <p:cNvPicPr>
            <a:picLocks noChangeAspect="1" noChangeArrowheads="1"/>
          </p:cNvPicPr>
          <p:nvPr/>
        </p:nvPicPr>
        <p:blipFill>
          <a:blip r:embed="rId2" cstate="print"/>
          <a:srcRect/>
          <a:stretch>
            <a:fillRect/>
          </a:stretch>
        </p:blipFill>
        <p:spPr bwMode="auto">
          <a:xfrm>
            <a:off x="5163228" y="2723971"/>
            <a:ext cx="3244184" cy="2221147"/>
          </a:xfrm>
          <a:prstGeom prst="rect">
            <a:avLst/>
          </a:prstGeom>
          <a:noFill/>
        </p:spPr>
      </p:pic>
      <p:grpSp>
        <p:nvGrpSpPr>
          <p:cNvPr id="3" name="组合 2"/>
          <p:cNvGrpSpPr/>
          <p:nvPr/>
        </p:nvGrpSpPr>
        <p:grpSpPr>
          <a:xfrm>
            <a:off x="479448" y="260073"/>
            <a:ext cx="1367516" cy="420370"/>
            <a:chOff x="568442" y="319364"/>
            <a:chExt cx="1367516" cy="420371"/>
          </a:xfrm>
        </p:grpSpPr>
        <p:sp>
          <p:nvSpPr>
            <p:cNvPr id="4"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教学分析</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right)">
                                      <p:cBhvr>
                                        <p:cTn id="10" dur="500"/>
                                        <p:tgtEl>
                                          <p:spTgt spid="19"/>
                                        </p:tgtEl>
                                      </p:cBhvr>
                                    </p:animEffect>
                                  </p:childTnLst>
                                </p:cTn>
                              </p:par>
                            </p:childTnLst>
                          </p:cTn>
                        </p:par>
                        <p:par>
                          <p:cTn id="11" fill="hold">
                            <p:stCondLst>
                              <p:cond delay="500"/>
                            </p:stCondLst>
                            <p:childTnLst>
                              <p:par>
                                <p:cTn id="12" presetID="12" presetClass="entr" presetSubtype="2"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p:tgtEl>
                                          <p:spTgt spid="21"/>
                                        </p:tgtEl>
                                        <p:attrNameLst>
                                          <p:attrName>ppt_x</p:attrName>
                                        </p:attrNameLst>
                                      </p:cBhvr>
                                      <p:tavLst>
                                        <p:tav tm="0">
                                          <p:val>
                                            <p:strVal val="#ppt_x+#ppt_w*1.125000"/>
                                          </p:val>
                                        </p:tav>
                                        <p:tav tm="100000">
                                          <p:val>
                                            <p:strVal val="#ppt_x"/>
                                          </p:val>
                                        </p:tav>
                                      </p:tavLst>
                                    </p:anim>
                                    <p:animEffect transition="in" filter="wipe(left)">
                                      <p:cBhvr>
                                        <p:cTn id="15" dur="500"/>
                                        <p:tgtEl>
                                          <p:spTgt spid="21"/>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11731" y="965544"/>
            <a:ext cx="2415828" cy="2415828"/>
            <a:chOff x="317098" y="899991"/>
            <a:chExt cx="3076746" cy="3076746"/>
          </a:xfrm>
        </p:grpSpPr>
        <p:grpSp>
          <p:nvGrpSpPr>
            <p:cNvPr id="69" name="组合 68"/>
            <p:cNvGrpSpPr/>
            <p:nvPr/>
          </p:nvGrpSpPr>
          <p:grpSpPr>
            <a:xfrm>
              <a:off x="317098" y="899991"/>
              <a:ext cx="3076746" cy="3076746"/>
              <a:chOff x="2438046" y="667940"/>
              <a:chExt cx="3571200" cy="3571200"/>
            </a:xfrm>
          </p:grpSpPr>
          <p:sp>
            <p:nvSpPr>
              <p:cNvPr id="70" name="椭圆 69"/>
              <p:cNvSpPr/>
              <p:nvPr/>
            </p:nvSpPr>
            <p:spPr>
              <a:xfrm>
                <a:off x="2438046" y="667940"/>
                <a:ext cx="3571200" cy="3571200"/>
              </a:xfrm>
              <a:prstGeom prst="ellipse">
                <a:avLst/>
              </a:prstGeom>
              <a:gradFill flip="none" rotWithShape="1">
                <a:gsLst>
                  <a:gs pos="100000">
                    <a:srgbClr val="FFFFFF">
                      <a:lumMod val="100000"/>
                    </a:srgbClr>
                  </a:gs>
                  <a:gs pos="0">
                    <a:srgbClr val="EFEFEF"/>
                  </a:gs>
                </a:gsLst>
                <a:lin ang="2700000" scaled="1"/>
                <a:tileRect/>
              </a:gradFill>
              <a:ln w="6350" cap="flat" cmpd="sng" algn="ctr">
                <a:gradFill flip="none" rotWithShape="1">
                  <a:gsLst>
                    <a:gs pos="100000">
                      <a:srgbClr val="FFFFFF"/>
                    </a:gs>
                    <a:gs pos="0">
                      <a:srgbClr val="EFEFEF"/>
                    </a:gs>
                  </a:gsLst>
                  <a:lin ang="13500000" scaled="1"/>
                  <a:tileRect/>
                </a:gradFill>
                <a:prstDash val="solid"/>
                <a:miter lim="800000"/>
              </a:ln>
              <a:effectLst>
                <a:outerShdw blurRad="266700" dist="1270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1" name="Freeform 13"/>
              <p:cNvSpPr/>
              <p:nvPr/>
            </p:nvSpPr>
            <p:spPr bwMode="auto">
              <a:xfrm>
                <a:off x="2843215" y="2319338"/>
                <a:ext cx="1568450" cy="1600200"/>
              </a:xfrm>
              <a:custGeom>
                <a:avLst/>
                <a:gdLst>
                  <a:gd name="T0" fmla="*/ 862 w 878"/>
                  <a:gd name="T1" fmla="*/ 573 h 897"/>
                  <a:gd name="T2" fmla="*/ 801 w 878"/>
                  <a:gd name="T3" fmla="*/ 577 h 897"/>
                  <a:gd name="T4" fmla="*/ 320 w 878"/>
                  <a:gd name="T5" fmla="*/ 152 h 897"/>
                  <a:gd name="T6" fmla="*/ 169 w 878"/>
                  <a:gd name="T7" fmla="*/ 0 h 897"/>
                  <a:gd name="T8" fmla="*/ 0 w 878"/>
                  <a:gd name="T9" fmla="*/ 169 h 897"/>
                  <a:gd name="T10" fmla="*/ 801 w 878"/>
                  <a:gd name="T11" fmla="*/ 897 h 897"/>
                  <a:gd name="T12" fmla="*/ 878 w 878"/>
                  <a:gd name="T13" fmla="*/ 893 h 897"/>
                  <a:gd name="T14" fmla="*/ 710 w 878"/>
                  <a:gd name="T15" fmla="*/ 724 h 897"/>
                  <a:gd name="T16" fmla="*/ 862 w 878"/>
                  <a:gd name="T17" fmla="*/ 573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8" h="897">
                    <a:moveTo>
                      <a:pt x="862" y="573"/>
                    </a:moveTo>
                    <a:cubicBezTo>
                      <a:pt x="842" y="575"/>
                      <a:pt x="821" y="577"/>
                      <a:pt x="801" y="577"/>
                    </a:cubicBezTo>
                    <a:cubicBezTo>
                      <a:pt x="554" y="577"/>
                      <a:pt x="350" y="391"/>
                      <a:pt x="320" y="152"/>
                    </a:cubicBezTo>
                    <a:cubicBezTo>
                      <a:pt x="169" y="0"/>
                      <a:pt x="169" y="0"/>
                      <a:pt x="169" y="0"/>
                    </a:cubicBezTo>
                    <a:cubicBezTo>
                      <a:pt x="0" y="169"/>
                      <a:pt x="0" y="169"/>
                      <a:pt x="0" y="169"/>
                    </a:cubicBezTo>
                    <a:cubicBezTo>
                      <a:pt x="39" y="577"/>
                      <a:pt x="383" y="897"/>
                      <a:pt x="801" y="897"/>
                    </a:cubicBezTo>
                    <a:cubicBezTo>
                      <a:pt x="827" y="897"/>
                      <a:pt x="853" y="895"/>
                      <a:pt x="878" y="893"/>
                    </a:cubicBezTo>
                    <a:cubicBezTo>
                      <a:pt x="710" y="724"/>
                      <a:pt x="710" y="724"/>
                      <a:pt x="710" y="724"/>
                    </a:cubicBezTo>
                    <a:lnTo>
                      <a:pt x="862" y="573"/>
                    </a:lnTo>
                    <a:close/>
                  </a:path>
                </a:pathLst>
              </a:custGeom>
              <a:gradFill>
                <a:gsLst>
                  <a:gs pos="100000">
                    <a:srgbClr val="394E6B"/>
                  </a:gs>
                  <a:gs pos="0">
                    <a:srgbClr val="457D8E"/>
                  </a:gs>
                </a:gsLst>
                <a:lin ang="5400000" scaled="1"/>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4400"/>
                <a:endParaRPr lang="zh-CN" altLang="en-US" sz="1800">
                  <a:solidFill>
                    <a:srgbClr val="394E6B"/>
                  </a:solidFill>
                  <a:cs typeface="+mn-ea"/>
                  <a:sym typeface="+mn-lt"/>
                </a:endParaRPr>
              </a:p>
            </p:txBody>
          </p:sp>
          <p:sp>
            <p:nvSpPr>
              <p:cNvPr id="72" name="Freeform 14"/>
              <p:cNvSpPr/>
              <p:nvPr/>
            </p:nvSpPr>
            <p:spPr bwMode="auto">
              <a:xfrm>
                <a:off x="4138615" y="1047750"/>
                <a:ext cx="1565275" cy="1600200"/>
              </a:xfrm>
              <a:custGeom>
                <a:avLst/>
                <a:gdLst>
                  <a:gd name="T0" fmla="*/ 16 w 877"/>
                  <a:gd name="T1" fmla="*/ 324 h 897"/>
                  <a:gd name="T2" fmla="*/ 76 w 877"/>
                  <a:gd name="T3" fmla="*/ 320 h 897"/>
                  <a:gd name="T4" fmla="*/ 557 w 877"/>
                  <a:gd name="T5" fmla="*/ 744 h 897"/>
                  <a:gd name="T6" fmla="*/ 709 w 877"/>
                  <a:gd name="T7" fmla="*/ 897 h 897"/>
                  <a:gd name="T8" fmla="*/ 877 w 877"/>
                  <a:gd name="T9" fmla="*/ 729 h 897"/>
                  <a:gd name="T10" fmla="*/ 76 w 877"/>
                  <a:gd name="T11" fmla="*/ 0 h 897"/>
                  <a:gd name="T12" fmla="*/ 0 w 877"/>
                  <a:gd name="T13" fmla="*/ 4 h 897"/>
                  <a:gd name="T14" fmla="*/ 168 w 877"/>
                  <a:gd name="T15" fmla="*/ 173 h 897"/>
                  <a:gd name="T16" fmla="*/ 16 w 877"/>
                  <a:gd name="T17" fmla="*/ 324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7" h="897">
                    <a:moveTo>
                      <a:pt x="16" y="324"/>
                    </a:moveTo>
                    <a:cubicBezTo>
                      <a:pt x="36" y="322"/>
                      <a:pt x="56" y="320"/>
                      <a:pt x="76" y="320"/>
                    </a:cubicBezTo>
                    <a:cubicBezTo>
                      <a:pt x="323" y="320"/>
                      <a:pt x="527" y="506"/>
                      <a:pt x="557" y="744"/>
                    </a:cubicBezTo>
                    <a:cubicBezTo>
                      <a:pt x="709" y="897"/>
                      <a:pt x="709" y="897"/>
                      <a:pt x="709" y="897"/>
                    </a:cubicBezTo>
                    <a:cubicBezTo>
                      <a:pt x="877" y="729"/>
                      <a:pt x="877" y="729"/>
                      <a:pt x="877" y="729"/>
                    </a:cubicBezTo>
                    <a:cubicBezTo>
                      <a:pt x="838" y="321"/>
                      <a:pt x="494" y="0"/>
                      <a:pt x="76" y="0"/>
                    </a:cubicBezTo>
                    <a:cubicBezTo>
                      <a:pt x="50" y="0"/>
                      <a:pt x="25" y="2"/>
                      <a:pt x="0" y="4"/>
                    </a:cubicBezTo>
                    <a:cubicBezTo>
                      <a:pt x="168" y="173"/>
                      <a:pt x="168" y="173"/>
                      <a:pt x="168" y="173"/>
                    </a:cubicBezTo>
                    <a:lnTo>
                      <a:pt x="16" y="324"/>
                    </a:lnTo>
                    <a:close/>
                  </a:path>
                </a:pathLst>
              </a:custGeom>
              <a:gradFill>
                <a:gsLst>
                  <a:gs pos="100000">
                    <a:srgbClr val="829436"/>
                  </a:gs>
                  <a:gs pos="0">
                    <a:srgbClr val="B8BA31"/>
                  </a:gs>
                </a:gsLst>
                <a:lin ang="5400000" scaled="1"/>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4400"/>
                <a:endParaRPr lang="zh-CN" altLang="en-US" sz="1800">
                  <a:solidFill>
                    <a:srgbClr val="394E6B"/>
                  </a:solidFill>
                  <a:cs typeface="+mn-ea"/>
                  <a:sym typeface="+mn-lt"/>
                </a:endParaRPr>
              </a:p>
            </p:txBody>
          </p:sp>
          <p:sp>
            <p:nvSpPr>
              <p:cNvPr id="73" name="Freeform 15"/>
              <p:cNvSpPr/>
              <p:nvPr/>
            </p:nvSpPr>
            <p:spPr bwMode="auto">
              <a:xfrm>
                <a:off x="4111627" y="2347913"/>
                <a:ext cx="1598612" cy="1565275"/>
              </a:xfrm>
              <a:custGeom>
                <a:avLst/>
                <a:gdLst>
                  <a:gd name="T0" fmla="*/ 892 w 896"/>
                  <a:gd name="T1" fmla="*/ 0 h 877"/>
                  <a:gd name="T2" fmla="*/ 724 w 896"/>
                  <a:gd name="T3" fmla="*/ 168 h 877"/>
                  <a:gd name="T4" fmla="*/ 572 w 896"/>
                  <a:gd name="T5" fmla="*/ 15 h 877"/>
                  <a:gd name="T6" fmla="*/ 576 w 896"/>
                  <a:gd name="T7" fmla="*/ 76 h 877"/>
                  <a:gd name="T8" fmla="*/ 152 w 896"/>
                  <a:gd name="T9" fmla="*/ 557 h 877"/>
                  <a:gd name="T10" fmla="*/ 0 w 896"/>
                  <a:gd name="T11" fmla="*/ 708 h 877"/>
                  <a:gd name="T12" fmla="*/ 168 w 896"/>
                  <a:gd name="T13" fmla="*/ 877 h 877"/>
                  <a:gd name="T14" fmla="*/ 896 w 896"/>
                  <a:gd name="T15" fmla="*/ 76 h 877"/>
                  <a:gd name="T16" fmla="*/ 892 w 896"/>
                  <a:gd name="T17"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877">
                    <a:moveTo>
                      <a:pt x="892" y="0"/>
                    </a:moveTo>
                    <a:cubicBezTo>
                      <a:pt x="724" y="168"/>
                      <a:pt x="724" y="168"/>
                      <a:pt x="724" y="168"/>
                    </a:cubicBezTo>
                    <a:cubicBezTo>
                      <a:pt x="572" y="15"/>
                      <a:pt x="572" y="15"/>
                      <a:pt x="572" y="15"/>
                    </a:cubicBezTo>
                    <a:cubicBezTo>
                      <a:pt x="574" y="35"/>
                      <a:pt x="576" y="56"/>
                      <a:pt x="576" y="76"/>
                    </a:cubicBezTo>
                    <a:cubicBezTo>
                      <a:pt x="576" y="323"/>
                      <a:pt x="390" y="527"/>
                      <a:pt x="152" y="557"/>
                    </a:cubicBezTo>
                    <a:cubicBezTo>
                      <a:pt x="0" y="708"/>
                      <a:pt x="0" y="708"/>
                      <a:pt x="0" y="708"/>
                    </a:cubicBezTo>
                    <a:cubicBezTo>
                      <a:pt x="168" y="877"/>
                      <a:pt x="168" y="877"/>
                      <a:pt x="168" y="877"/>
                    </a:cubicBezTo>
                    <a:cubicBezTo>
                      <a:pt x="576" y="838"/>
                      <a:pt x="896" y="494"/>
                      <a:pt x="896" y="76"/>
                    </a:cubicBezTo>
                    <a:cubicBezTo>
                      <a:pt x="896" y="50"/>
                      <a:pt x="894" y="25"/>
                      <a:pt x="892" y="0"/>
                    </a:cubicBezTo>
                    <a:close/>
                  </a:path>
                </a:pathLst>
              </a:custGeom>
              <a:gradFill>
                <a:gsLst>
                  <a:gs pos="100000">
                    <a:srgbClr val="C86126"/>
                  </a:gs>
                  <a:gs pos="0">
                    <a:srgbClr val="EB8422"/>
                  </a:gs>
                </a:gsLst>
                <a:lin ang="5400000" scaled="1"/>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4400"/>
                <a:endParaRPr lang="zh-CN" altLang="en-US" sz="1800">
                  <a:solidFill>
                    <a:srgbClr val="394E6B"/>
                  </a:solidFill>
                  <a:cs typeface="+mn-ea"/>
                  <a:sym typeface="+mn-lt"/>
                </a:endParaRPr>
              </a:p>
            </p:txBody>
          </p:sp>
          <p:sp>
            <p:nvSpPr>
              <p:cNvPr id="74" name="Freeform 16"/>
              <p:cNvSpPr/>
              <p:nvPr/>
            </p:nvSpPr>
            <p:spPr bwMode="auto">
              <a:xfrm>
                <a:off x="2836865" y="1054100"/>
                <a:ext cx="1601787" cy="1566863"/>
              </a:xfrm>
              <a:custGeom>
                <a:avLst/>
                <a:gdLst>
                  <a:gd name="T0" fmla="*/ 324 w 897"/>
                  <a:gd name="T1" fmla="*/ 861 h 878"/>
                  <a:gd name="T2" fmla="*/ 320 w 897"/>
                  <a:gd name="T3" fmla="*/ 801 h 878"/>
                  <a:gd name="T4" fmla="*/ 745 w 897"/>
                  <a:gd name="T5" fmla="*/ 320 h 878"/>
                  <a:gd name="T6" fmla="*/ 897 w 897"/>
                  <a:gd name="T7" fmla="*/ 169 h 878"/>
                  <a:gd name="T8" fmla="*/ 729 w 897"/>
                  <a:gd name="T9" fmla="*/ 0 h 878"/>
                  <a:gd name="T10" fmla="*/ 0 w 897"/>
                  <a:gd name="T11" fmla="*/ 801 h 878"/>
                  <a:gd name="T12" fmla="*/ 4 w 897"/>
                  <a:gd name="T13" fmla="*/ 878 h 878"/>
                  <a:gd name="T14" fmla="*/ 173 w 897"/>
                  <a:gd name="T15" fmla="*/ 709 h 878"/>
                  <a:gd name="T16" fmla="*/ 324 w 897"/>
                  <a:gd name="T17" fmla="*/ 861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7" h="878">
                    <a:moveTo>
                      <a:pt x="324" y="861"/>
                    </a:moveTo>
                    <a:cubicBezTo>
                      <a:pt x="322" y="841"/>
                      <a:pt x="320" y="821"/>
                      <a:pt x="320" y="801"/>
                    </a:cubicBezTo>
                    <a:cubicBezTo>
                      <a:pt x="320" y="554"/>
                      <a:pt x="506" y="350"/>
                      <a:pt x="745" y="320"/>
                    </a:cubicBezTo>
                    <a:cubicBezTo>
                      <a:pt x="897" y="169"/>
                      <a:pt x="897" y="169"/>
                      <a:pt x="897" y="169"/>
                    </a:cubicBezTo>
                    <a:cubicBezTo>
                      <a:pt x="729" y="0"/>
                      <a:pt x="729" y="0"/>
                      <a:pt x="729" y="0"/>
                    </a:cubicBezTo>
                    <a:cubicBezTo>
                      <a:pt x="321" y="39"/>
                      <a:pt x="0" y="383"/>
                      <a:pt x="0" y="801"/>
                    </a:cubicBezTo>
                    <a:cubicBezTo>
                      <a:pt x="0" y="827"/>
                      <a:pt x="2" y="853"/>
                      <a:pt x="4" y="878"/>
                    </a:cubicBezTo>
                    <a:cubicBezTo>
                      <a:pt x="173" y="709"/>
                      <a:pt x="173" y="709"/>
                      <a:pt x="173" y="709"/>
                    </a:cubicBezTo>
                    <a:lnTo>
                      <a:pt x="324" y="861"/>
                    </a:lnTo>
                    <a:close/>
                  </a:path>
                </a:pathLst>
              </a:custGeom>
              <a:gradFill>
                <a:gsLst>
                  <a:gs pos="100000">
                    <a:srgbClr val="9A2E22"/>
                  </a:gs>
                  <a:gs pos="0">
                    <a:srgbClr val="C44A2F"/>
                  </a:gs>
                </a:gsLst>
                <a:lin ang="5400000" scaled="1"/>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4400"/>
                <a:endParaRPr lang="zh-CN" altLang="en-US" sz="1800">
                  <a:solidFill>
                    <a:srgbClr val="394E6B"/>
                  </a:solidFill>
                  <a:cs typeface="+mn-ea"/>
                  <a:sym typeface="+mn-lt"/>
                </a:endParaRPr>
              </a:p>
            </p:txBody>
          </p:sp>
        </p:grpSp>
        <p:grpSp>
          <p:nvGrpSpPr>
            <p:cNvPr id="2" name="组合 1"/>
            <p:cNvGrpSpPr/>
            <p:nvPr/>
          </p:nvGrpSpPr>
          <p:grpSpPr>
            <a:xfrm>
              <a:off x="1520403" y="2063295"/>
              <a:ext cx="728631" cy="712530"/>
              <a:chOff x="8663679" y="1269706"/>
              <a:chExt cx="728631" cy="712530"/>
            </a:xfrm>
          </p:grpSpPr>
          <p:sp>
            <p:nvSpPr>
              <p:cNvPr id="92" name="Oval 25"/>
              <p:cNvSpPr>
                <a:spLocks noChangeArrowheads="1"/>
              </p:cNvSpPr>
              <p:nvPr/>
            </p:nvSpPr>
            <p:spPr bwMode="auto">
              <a:xfrm>
                <a:off x="8728088" y="1568606"/>
                <a:ext cx="92589" cy="106678"/>
              </a:xfrm>
              <a:prstGeom prst="ellipse">
                <a:avLst/>
              </a:prstGeom>
              <a:solidFill>
                <a:srgbClr val="F39E02"/>
              </a:solidFill>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Freeform 26"/>
              <p:cNvSpPr/>
              <p:nvPr/>
            </p:nvSpPr>
            <p:spPr bwMode="auto">
              <a:xfrm>
                <a:off x="8663679" y="1685348"/>
                <a:ext cx="225433" cy="111710"/>
              </a:xfrm>
              <a:custGeom>
                <a:avLst/>
                <a:gdLst>
                  <a:gd name="T0" fmla="*/ 315 w 490"/>
                  <a:gd name="T1" fmla="*/ 0 h 244"/>
                  <a:gd name="T2" fmla="*/ 246 w 490"/>
                  <a:gd name="T3" fmla="*/ 206 h 244"/>
                  <a:gd name="T4" fmla="*/ 175 w 490"/>
                  <a:gd name="T5" fmla="*/ 0 h 244"/>
                  <a:gd name="T6" fmla="*/ 0 w 490"/>
                  <a:gd name="T7" fmla="*/ 244 h 244"/>
                  <a:gd name="T8" fmla="*/ 490 w 490"/>
                  <a:gd name="T9" fmla="*/ 244 h 244"/>
                  <a:gd name="T10" fmla="*/ 315 w 490"/>
                  <a:gd name="T11" fmla="*/ 0 h 244"/>
                </a:gdLst>
                <a:ahLst/>
                <a:cxnLst>
                  <a:cxn ang="0">
                    <a:pos x="T0" y="T1"/>
                  </a:cxn>
                  <a:cxn ang="0">
                    <a:pos x="T2" y="T3"/>
                  </a:cxn>
                  <a:cxn ang="0">
                    <a:pos x="T4" y="T5"/>
                  </a:cxn>
                  <a:cxn ang="0">
                    <a:pos x="T6" y="T7"/>
                  </a:cxn>
                  <a:cxn ang="0">
                    <a:pos x="T8" y="T9"/>
                  </a:cxn>
                  <a:cxn ang="0">
                    <a:pos x="T10" y="T11"/>
                  </a:cxn>
                </a:cxnLst>
                <a:rect l="0" t="0" r="r" b="b"/>
                <a:pathLst>
                  <a:path w="490" h="244">
                    <a:moveTo>
                      <a:pt x="315" y="0"/>
                    </a:moveTo>
                    <a:cubicBezTo>
                      <a:pt x="246" y="206"/>
                      <a:pt x="246" y="206"/>
                      <a:pt x="246" y="206"/>
                    </a:cubicBezTo>
                    <a:cubicBezTo>
                      <a:pt x="175" y="0"/>
                      <a:pt x="175" y="0"/>
                      <a:pt x="175" y="0"/>
                    </a:cubicBezTo>
                    <a:cubicBezTo>
                      <a:pt x="62" y="0"/>
                      <a:pt x="0" y="109"/>
                      <a:pt x="0" y="244"/>
                    </a:cubicBezTo>
                    <a:cubicBezTo>
                      <a:pt x="490" y="244"/>
                      <a:pt x="490" y="244"/>
                      <a:pt x="490" y="244"/>
                    </a:cubicBezTo>
                    <a:cubicBezTo>
                      <a:pt x="490" y="109"/>
                      <a:pt x="428" y="0"/>
                      <a:pt x="315" y="0"/>
                    </a:cubicBezTo>
                    <a:close/>
                  </a:path>
                </a:pathLst>
              </a:custGeom>
              <a:solidFill>
                <a:srgbClr val="F39E02"/>
              </a:solidFill>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27"/>
              <p:cNvSpPr/>
              <p:nvPr/>
            </p:nvSpPr>
            <p:spPr bwMode="auto">
              <a:xfrm>
                <a:off x="8759287" y="1684342"/>
                <a:ext cx="34218" cy="71455"/>
              </a:xfrm>
              <a:custGeom>
                <a:avLst/>
                <a:gdLst>
                  <a:gd name="T0" fmla="*/ 0 w 34"/>
                  <a:gd name="T1" fmla="*/ 18 h 71"/>
                  <a:gd name="T2" fmla="*/ 17 w 34"/>
                  <a:gd name="T3" fmla="*/ 71 h 71"/>
                  <a:gd name="T4" fmla="*/ 34 w 34"/>
                  <a:gd name="T5" fmla="*/ 18 h 71"/>
                  <a:gd name="T6" fmla="*/ 17 w 34"/>
                  <a:gd name="T7" fmla="*/ 0 h 71"/>
                  <a:gd name="T8" fmla="*/ 0 w 34"/>
                  <a:gd name="T9" fmla="*/ 18 h 71"/>
                </a:gdLst>
                <a:ahLst/>
                <a:cxnLst>
                  <a:cxn ang="0">
                    <a:pos x="T0" y="T1"/>
                  </a:cxn>
                  <a:cxn ang="0">
                    <a:pos x="T2" y="T3"/>
                  </a:cxn>
                  <a:cxn ang="0">
                    <a:pos x="T4" y="T5"/>
                  </a:cxn>
                  <a:cxn ang="0">
                    <a:pos x="T6" y="T7"/>
                  </a:cxn>
                  <a:cxn ang="0">
                    <a:pos x="T8" y="T9"/>
                  </a:cxn>
                </a:cxnLst>
                <a:rect l="0" t="0" r="r" b="b"/>
                <a:pathLst>
                  <a:path w="34" h="71">
                    <a:moveTo>
                      <a:pt x="0" y="18"/>
                    </a:moveTo>
                    <a:lnTo>
                      <a:pt x="17" y="71"/>
                    </a:lnTo>
                    <a:lnTo>
                      <a:pt x="34" y="18"/>
                    </a:lnTo>
                    <a:lnTo>
                      <a:pt x="17" y="0"/>
                    </a:lnTo>
                    <a:lnTo>
                      <a:pt x="0" y="18"/>
                    </a:lnTo>
                    <a:close/>
                  </a:path>
                </a:pathLst>
              </a:custGeom>
              <a:solidFill>
                <a:srgbClr val="F39E02"/>
              </a:solidFill>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Oval 28"/>
              <p:cNvSpPr>
                <a:spLocks noChangeArrowheads="1"/>
              </p:cNvSpPr>
              <p:nvPr/>
            </p:nvSpPr>
            <p:spPr bwMode="auto">
              <a:xfrm>
                <a:off x="9231287" y="1725604"/>
                <a:ext cx="91582" cy="106678"/>
              </a:xfrm>
              <a:prstGeom prst="ellipse">
                <a:avLst/>
              </a:pr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Freeform 29"/>
              <p:cNvSpPr/>
              <p:nvPr/>
            </p:nvSpPr>
            <p:spPr bwMode="auto">
              <a:xfrm>
                <a:off x="9166877" y="1842346"/>
                <a:ext cx="225433" cy="111710"/>
              </a:xfrm>
              <a:custGeom>
                <a:avLst/>
                <a:gdLst>
                  <a:gd name="T0" fmla="*/ 314 w 489"/>
                  <a:gd name="T1" fmla="*/ 0 h 243"/>
                  <a:gd name="T2" fmla="*/ 246 w 489"/>
                  <a:gd name="T3" fmla="*/ 205 h 243"/>
                  <a:gd name="T4" fmla="*/ 174 w 489"/>
                  <a:gd name="T5" fmla="*/ 0 h 243"/>
                  <a:gd name="T6" fmla="*/ 0 w 489"/>
                  <a:gd name="T7" fmla="*/ 243 h 243"/>
                  <a:gd name="T8" fmla="*/ 489 w 489"/>
                  <a:gd name="T9" fmla="*/ 243 h 243"/>
                  <a:gd name="T10" fmla="*/ 314 w 489"/>
                  <a:gd name="T11" fmla="*/ 0 h 243"/>
                </a:gdLst>
                <a:ahLst/>
                <a:cxnLst>
                  <a:cxn ang="0">
                    <a:pos x="T0" y="T1"/>
                  </a:cxn>
                  <a:cxn ang="0">
                    <a:pos x="T2" y="T3"/>
                  </a:cxn>
                  <a:cxn ang="0">
                    <a:pos x="T4" y="T5"/>
                  </a:cxn>
                  <a:cxn ang="0">
                    <a:pos x="T6" y="T7"/>
                  </a:cxn>
                  <a:cxn ang="0">
                    <a:pos x="T8" y="T9"/>
                  </a:cxn>
                  <a:cxn ang="0">
                    <a:pos x="T10" y="T11"/>
                  </a:cxn>
                </a:cxnLst>
                <a:rect l="0" t="0" r="r" b="b"/>
                <a:pathLst>
                  <a:path w="489" h="243">
                    <a:moveTo>
                      <a:pt x="314" y="0"/>
                    </a:moveTo>
                    <a:cubicBezTo>
                      <a:pt x="246" y="205"/>
                      <a:pt x="246" y="205"/>
                      <a:pt x="246" y="205"/>
                    </a:cubicBezTo>
                    <a:cubicBezTo>
                      <a:pt x="174" y="0"/>
                      <a:pt x="174" y="0"/>
                      <a:pt x="174" y="0"/>
                    </a:cubicBezTo>
                    <a:cubicBezTo>
                      <a:pt x="62" y="0"/>
                      <a:pt x="0" y="109"/>
                      <a:pt x="0" y="243"/>
                    </a:cubicBezTo>
                    <a:cubicBezTo>
                      <a:pt x="489" y="243"/>
                      <a:pt x="489" y="243"/>
                      <a:pt x="489" y="243"/>
                    </a:cubicBezTo>
                    <a:cubicBezTo>
                      <a:pt x="489" y="109"/>
                      <a:pt x="427" y="0"/>
                      <a:pt x="314" y="0"/>
                    </a:cubicBezTo>
                  </a:path>
                </a:pathLst>
              </a:cu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30"/>
              <p:cNvSpPr/>
              <p:nvPr/>
            </p:nvSpPr>
            <p:spPr bwMode="auto">
              <a:xfrm>
                <a:off x="9262485" y="1841340"/>
                <a:ext cx="33211" cy="71455"/>
              </a:xfrm>
              <a:custGeom>
                <a:avLst/>
                <a:gdLst>
                  <a:gd name="T0" fmla="*/ 0 w 33"/>
                  <a:gd name="T1" fmla="*/ 18 h 71"/>
                  <a:gd name="T2" fmla="*/ 16 w 33"/>
                  <a:gd name="T3" fmla="*/ 71 h 71"/>
                  <a:gd name="T4" fmla="*/ 33 w 33"/>
                  <a:gd name="T5" fmla="*/ 18 h 71"/>
                  <a:gd name="T6" fmla="*/ 16 w 33"/>
                  <a:gd name="T7" fmla="*/ 0 h 71"/>
                  <a:gd name="T8" fmla="*/ 0 w 33"/>
                  <a:gd name="T9" fmla="*/ 18 h 71"/>
                </a:gdLst>
                <a:ahLst/>
                <a:cxnLst>
                  <a:cxn ang="0">
                    <a:pos x="T0" y="T1"/>
                  </a:cxn>
                  <a:cxn ang="0">
                    <a:pos x="T2" y="T3"/>
                  </a:cxn>
                  <a:cxn ang="0">
                    <a:pos x="T4" y="T5"/>
                  </a:cxn>
                  <a:cxn ang="0">
                    <a:pos x="T6" y="T7"/>
                  </a:cxn>
                  <a:cxn ang="0">
                    <a:pos x="T8" y="T9"/>
                  </a:cxn>
                </a:cxnLst>
                <a:rect l="0" t="0" r="r" b="b"/>
                <a:pathLst>
                  <a:path w="33" h="71">
                    <a:moveTo>
                      <a:pt x="0" y="18"/>
                    </a:moveTo>
                    <a:lnTo>
                      <a:pt x="16" y="71"/>
                    </a:lnTo>
                    <a:lnTo>
                      <a:pt x="33" y="18"/>
                    </a:lnTo>
                    <a:lnTo>
                      <a:pt x="16" y="0"/>
                    </a:lnTo>
                    <a:lnTo>
                      <a:pt x="0" y="18"/>
                    </a:lnTo>
                    <a:close/>
                  </a:path>
                </a:pathLst>
              </a:cu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Oval 31"/>
              <p:cNvSpPr>
                <a:spLocks noChangeArrowheads="1"/>
              </p:cNvSpPr>
              <p:nvPr/>
            </p:nvSpPr>
            <p:spPr bwMode="auto">
              <a:xfrm>
                <a:off x="8986733" y="1269706"/>
                <a:ext cx="92589" cy="107685"/>
              </a:xfrm>
              <a:prstGeom prst="ellipse">
                <a:avLst/>
              </a:pr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32"/>
              <p:cNvSpPr/>
              <p:nvPr/>
            </p:nvSpPr>
            <p:spPr bwMode="auto">
              <a:xfrm>
                <a:off x="8922323" y="1386448"/>
                <a:ext cx="225433" cy="112716"/>
              </a:xfrm>
              <a:custGeom>
                <a:avLst/>
                <a:gdLst>
                  <a:gd name="T0" fmla="*/ 315 w 490"/>
                  <a:gd name="T1" fmla="*/ 0 h 244"/>
                  <a:gd name="T2" fmla="*/ 246 w 490"/>
                  <a:gd name="T3" fmla="*/ 205 h 244"/>
                  <a:gd name="T4" fmla="*/ 175 w 490"/>
                  <a:gd name="T5" fmla="*/ 0 h 244"/>
                  <a:gd name="T6" fmla="*/ 0 w 490"/>
                  <a:gd name="T7" fmla="*/ 244 h 244"/>
                  <a:gd name="T8" fmla="*/ 490 w 490"/>
                  <a:gd name="T9" fmla="*/ 244 h 244"/>
                  <a:gd name="T10" fmla="*/ 315 w 490"/>
                  <a:gd name="T11" fmla="*/ 0 h 244"/>
                </a:gdLst>
                <a:ahLst/>
                <a:cxnLst>
                  <a:cxn ang="0">
                    <a:pos x="T0" y="T1"/>
                  </a:cxn>
                  <a:cxn ang="0">
                    <a:pos x="T2" y="T3"/>
                  </a:cxn>
                  <a:cxn ang="0">
                    <a:pos x="T4" y="T5"/>
                  </a:cxn>
                  <a:cxn ang="0">
                    <a:pos x="T6" y="T7"/>
                  </a:cxn>
                  <a:cxn ang="0">
                    <a:pos x="T8" y="T9"/>
                  </a:cxn>
                  <a:cxn ang="0">
                    <a:pos x="T10" y="T11"/>
                  </a:cxn>
                </a:cxnLst>
                <a:rect l="0" t="0" r="r" b="b"/>
                <a:pathLst>
                  <a:path w="490" h="244">
                    <a:moveTo>
                      <a:pt x="315" y="0"/>
                    </a:moveTo>
                    <a:cubicBezTo>
                      <a:pt x="246" y="205"/>
                      <a:pt x="246" y="205"/>
                      <a:pt x="246" y="205"/>
                    </a:cubicBezTo>
                    <a:cubicBezTo>
                      <a:pt x="175" y="0"/>
                      <a:pt x="175" y="0"/>
                      <a:pt x="175" y="0"/>
                    </a:cubicBezTo>
                    <a:cubicBezTo>
                      <a:pt x="62" y="0"/>
                      <a:pt x="0" y="109"/>
                      <a:pt x="0" y="244"/>
                    </a:cubicBezTo>
                    <a:cubicBezTo>
                      <a:pt x="490" y="244"/>
                      <a:pt x="490" y="244"/>
                      <a:pt x="490" y="244"/>
                    </a:cubicBezTo>
                    <a:cubicBezTo>
                      <a:pt x="490" y="109"/>
                      <a:pt x="428" y="0"/>
                      <a:pt x="315" y="0"/>
                    </a:cubicBezTo>
                    <a:close/>
                  </a:path>
                </a:pathLst>
              </a:cu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33"/>
              <p:cNvSpPr/>
              <p:nvPr/>
            </p:nvSpPr>
            <p:spPr bwMode="auto">
              <a:xfrm>
                <a:off x="9017931" y="1386448"/>
                <a:ext cx="34218" cy="70448"/>
              </a:xfrm>
              <a:custGeom>
                <a:avLst/>
                <a:gdLst>
                  <a:gd name="T0" fmla="*/ 0 w 34"/>
                  <a:gd name="T1" fmla="*/ 17 h 70"/>
                  <a:gd name="T2" fmla="*/ 17 w 34"/>
                  <a:gd name="T3" fmla="*/ 70 h 70"/>
                  <a:gd name="T4" fmla="*/ 34 w 34"/>
                  <a:gd name="T5" fmla="*/ 17 h 70"/>
                  <a:gd name="T6" fmla="*/ 17 w 34"/>
                  <a:gd name="T7" fmla="*/ 0 h 70"/>
                  <a:gd name="T8" fmla="*/ 0 w 34"/>
                  <a:gd name="T9" fmla="*/ 17 h 70"/>
                </a:gdLst>
                <a:ahLst/>
                <a:cxnLst>
                  <a:cxn ang="0">
                    <a:pos x="T0" y="T1"/>
                  </a:cxn>
                  <a:cxn ang="0">
                    <a:pos x="T2" y="T3"/>
                  </a:cxn>
                  <a:cxn ang="0">
                    <a:pos x="T4" y="T5"/>
                  </a:cxn>
                  <a:cxn ang="0">
                    <a:pos x="T6" y="T7"/>
                  </a:cxn>
                  <a:cxn ang="0">
                    <a:pos x="T8" y="T9"/>
                  </a:cxn>
                </a:cxnLst>
                <a:rect l="0" t="0" r="r" b="b"/>
                <a:pathLst>
                  <a:path w="34" h="70">
                    <a:moveTo>
                      <a:pt x="0" y="17"/>
                    </a:moveTo>
                    <a:lnTo>
                      <a:pt x="17" y="70"/>
                    </a:lnTo>
                    <a:lnTo>
                      <a:pt x="34" y="17"/>
                    </a:lnTo>
                    <a:lnTo>
                      <a:pt x="17" y="0"/>
                    </a:lnTo>
                    <a:lnTo>
                      <a:pt x="0" y="17"/>
                    </a:lnTo>
                    <a:close/>
                  </a:path>
                </a:pathLst>
              </a:custGeom>
              <a:solidFill>
                <a:srgbClr val="F39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Freeform 34"/>
              <p:cNvSpPr/>
              <p:nvPr/>
            </p:nvSpPr>
            <p:spPr bwMode="auto">
              <a:xfrm>
                <a:off x="8843824" y="1833289"/>
                <a:ext cx="307958" cy="148947"/>
              </a:xfrm>
              <a:custGeom>
                <a:avLst/>
                <a:gdLst>
                  <a:gd name="T0" fmla="*/ 641 w 669"/>
                  <a:gd name="T1" fmla="*/ 172 h 322"/>
                  <a:gd name="T2" fmla="*/ 305 w 669"/>
                  <a:gd name="T3" fmla="*/ 232 h 322"/>
                  <a:gd name="T4" fmla="*/ 120 w 669"/>
                  <a:gd name="T5" fmla="*/ 117 h 322"/>
                  <a:gd name="T6" fmla="*/ 130 w 669"/>
                  <a:gd name="T7" fmla="*/ 111 h 322"/>
                  <a:gd name="T8" fmla="*/ 156 w 669"/>
                  <a:gd name="T9" fmla="*/ 96 h 322"/>
                  <a:gd name="T10" fmla="*/ 129 w 669"/>
                  <a:gd name="T11" fmla="*/ 81 h 322"/>
                  <a:gd name="T12" fmla="*/ 26 w 669"/>
                  <a:gd name="T13" fmla="*/ 18 h 322"/>
                  <a:gd name="T14" fmla="*/ 0 w 669"/>
                  <a:gd name="T15" fmla="*/ 0 h 322"/>
                  <a:gd name="T16" fmla="*/ 3 w 669"/>
                  <a:gd name="T17" fmla="*/ 31 h 322"/>
                  <a:gd name="T18" fmla="*/ 17 w 669"/>
                  <a:gd name="T19" fmla="*/ 172 h 322"/>
                  <a:gd name="T20" fmla="*/ 50 w 669"/>
                  <a:gd name="T21" fmla="*/ 158 h 322"/>
                  <a:gd name="T22" fmla="*/ 281 w 669"/>
                  <a:gd name="T23" fmla="*/ 306 h 322"/>
                  <a:gd name="T24" fmla="*/ 457 w 669"/>
                  <a:gd name="T25" fmla="*/ 309 h 322"/>
                  <a:gd name="T26" fmla="*/ 663 w 669"/>
                  <a:gd name="T27" fmla="*/ 200 h 322"/>
                  <a:gd name="T28" fmla="*/ 669 w 669"/>
                  <a:gd name="T29" fmla="*/ 194 h 322"/>
                  <a:gd name="T30" fmla="*/ 646 w 669"/>
                  <a:gd name="T31" fmla="*/ 168 h 322"/>
                  <a:gd name="T32" fmla="*/ 641 w 669"/>
                  <a:gd name="T33" fmla="*/ 17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9" h="322">
                    <a:moveTo>
                      <a:pt x="641" y="172"/>
                    </a:moveTo>
                    <a:cubicBezTo>
                      <a:pt x="611" y="196"/>
                      <a:pt x="466" y="274"/>
                      <a:pt x="305" y="232"/>
                    </a:cubicBezTo>
                    <a:cubicBezTo>
                      <a:pt x="237" y="213"/>
                      <a:pt x="174" y="175"/>
                      <a:pt x="120" y="117"/>
                    </a:cubicBezTo>
                    <a:cubicBezTo>
                      <a:pt x="124" y="115"/>
                      <a:pt x="127" y="113"/>
                      <a:pt x="130" y="111"/>
                    </a:cubicBezTo>
                    <a:cubicBezTo>
                      <a:pt x="156" y="96"/>
                      <a:pt x="156" y="96"/>
                      <a:pt x="156" y="96"/>
                    </a:cubicBezTo>
                    <a:cubicBezTo>
                      <a:pt x="129" y="81"/>
                      <a:pt x="129" y="81"/>
                      <a:pt x="129" y="81"/>
                    </a:cubicBezTo>
                    <a:cubicBezTo>
                      <a:pt x="129" y="81"/>
                      <a:pt x="69" y="47"/>
                      <a:pt x="26" y="18"/>
                    </a:cubicBezTo>
                    <a:cubicBezTo>
                      <a:pt x="0" y="0"/>
                      <a:pt x="0" y="0"/>
                      <a:pt x="0" y="0"/>
                    </a:cubicBezTo>
                    <a:cubicBezTo>
                      <a:pt x="3" y="31"/>
                      <a:pt x="3" y="31"/>
                      <a:pt x="3" y="31"/>
                    </a:cubicBezTo>
                    <a:cubicBezTo>
                      <a:pt x="17" y="172"/>
                      <a:pt x="17" y="172"/>
                      <a:pt x="17" y="172"/>
                    </a:cubicBezTo>
                    <a:cubicBezTo>
                      <a:pt x="50" y="158"/>
                      <a:pt x="50" y="158"/>
                      <a:pt x="50" y="158"/>
                    </a:cubicBezTo>
                    <a:cubicBezTo>
                      <a:pt x="77" y="189"/>
                      <a:pt x="160" y="274"/>
                      <a:pt x="281" y="306"/>
                    </a:cubicBezTo>
                    <a:cubicBezTo>
                      <a:pt x="339" y="322"/>
                      <a:pt x="399" y="322"/>
                      <a:pt x="457" y="309"/>
                    </a:cubicBezTo>
                    <a:cubicBezTo>
                      <a:pt x="527" y="292"/>
                      <a:pt x="596" y="256"/>
                      <a:pt x="663" y="200"/>
                    </a:cubicBezTo>
                    <a:cubicBezTo>
                      <a:pt x="666" y="198"/>
                      <a:pt x="668" y="196"/>
                      <a:pt x="669" y="194"/>
                    </a:cubicBezTo>
                    <a:cubicBezTo>
                      <a:pt x="646" y="168"/>
                      <a:pt x="646" y="168"/>
                      <a:pt x="646" y="168"/>
                    </a:cubicBezTo>
                    <a:cubicBezTo>
                      <a:pt x="644" y="169"/>
                      <a:pt x="643" y="171"/>
                      <a:pt x="641" y="172"/>
                    </a:cubicBezTo>
                    <a:close/>
                  </a:path>
                </a:pathLst>
              </a:custGeom>
              <a:solidFill>
                <a:srgbClr val="00A0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Freeform 35"/>
              <p:cNvSpPr/>
              <p:nvPr/>
            </p:nvSpPr>
            <p:spPr bwMode="auto">
              <a:xfrm>
                <a:off x="8687832" y="1373365"/>
                <a:ext cx="231471" cy="262670"/>
              </a:xfrm>
              <a:custGeom>
                <a:avLst/>
                <a:gdLst>
                  <a:gd name="T0" fmla="*/ 341 w 502"/>
                  <a:gd name="T1" fmla="*/ 0 h 569"/>
                  <a:gd name="T2" fmla="*/ 338 w 502"/>
                  <a:gd name="T3" fmla="*/ 36 h 569"/>
                  <a:gd name="T4" fmla="*/ 100 w 502"/>
                  <a:gd name="T5" fmla="*/ 173 h 569"/>
                  <a:gd name="T6" fmla="*/ 17 w 502"/>
                  <a:gd name="T7" fmla="*/ 328 h 569"/>
                  <a:gd name="T8" fmla="*/ 19 w 502"/>
                  <a:gd name="T9" fmla="*/ 561 h 569"/>
                  <a:gd name="T10" fmla="*/ 21 w 502"/>
                  <a:gd name="T11" fmla="*/ 569 h 569"/>
                  <a:gd name="T12" fmla="*/ 55 w 502"/>
                  <a:gd name="T13" fmla="*/ 561 h 569"/>
                  <a:gd name="T14" fmla="*/ 54 w 502"/>
                  <a:gd name="T15" fmla="*/ 554 h 569"/>
                  <a:gd name="T16" fmla="*/ 156 w 502"/>
                  <a:gd name="T17" fmla="*/ 229 h 569"/>
                  <a:gd name="T18" fmla="*/ 342 w 502"/>
                  <a:gd name="T19" fmla="*/ 117 h 569"/>
                  <a:gd name="T20" fmla="*/ 343 w 502"/>
                  <a:gd name="T21" fmla="*/ 128 h 569"/>
                  <a:gd name="T22" fmla="*/ 345 w 502"/>
                  <a:gd name="T23" fmla="*/ 159 h 569"/>
                  <a:gd name="T24" fmla="*/ 370 w 502"/>
                  <a:gd name="T25" fmla="*/ 142 h 569"/>
                  <a:gd name="T26" fmla="*/ 474 w 502"/>
                  <a:gd name="T27" fmla="*/ 80 h 569"/>
                  <a:gd name="T28" fmla="*/ 502 w 502"/>
                  <a:gd name="T29" fmla="*/ 65 h 569"/>
                  <a:gd name="T30" fmla="*/ 473 w 502"/>
                  <a:gd name="T31" fmla="*/ 52 h 569"/>
                  <a:gd name="T32" fmla="*/ 341 w 502"/>
                  <a:gd name="T33" fmla="*/ 0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2" h="569">
                    <a:moveTo>
                      <a:pt x="341" y="0"/>
                    </a:moveTo>
                    <a:cubicBezTo>
                      <a:pt x="338" y="36"/>
                      <a:pt x="338" y="36"/>
                      <a:pt x="338" y="36"/>
                    </a:cubicBezTo>
                    <a:cubicBezTo>
                      <a:pt x="299" y="46"/>
                      <a:pt x="185" y="80"/>
                      <a:pt x="100" y="173"/>
                    </a:cubicBezTo>
                    <a:cubicBezTo>
                      <a:pt x="60" y="218"/>
                      <a:pt x="32" y="270"/>
                      <a:pt x="17" y="328"/>
                    </a:cubicBezTo>
                    <a:cubicBezTo>
                      <a:pt x="0" y="397"/>
                      <a:pt x="0" y="476"/>
                      <a:pt x="19" y="561"/>
                    </a:cubicBezTo>
                    <a:cubicBezTo>
                      <a:pt x="20" y="564"/>
                      <a:pt x="20" y="567"/>
                      <a:pt x="21" y="569"/>
                    </a:cubicBezTo>
                    <a:cubicBezTo>
                      <a:pt x="55" y="561"/>
                      <a:pt x="55" y="561"/>
                      <a:pt x="55" y="561"/>
                    </a:cubicBezTo>
                    <a:cubicBezTo>
                      <a:pt x="55" y="558"/>
                      <a:pt x="54" y="556"/>
                      <a:pt x="54" y="554"/>
                    </a:cubicBezTo>
                    <a:cubicBezTo>
                      <a:pt x="47" y="516"/>
                      <a:pt x="44" y="352"/>
                      <a:pt x="156" y="229"/>
                    </a:cubicBezTo>
                    <a:cubicBezTo>
                      <a:pt x="203" y="176"/>
                      <a:pt x="266" y="139"/>
                      <a:pt x="342" y="117"/>
                    </a:cubicBezTo>
                    <a:cubicBezTo>
                      <a:pt x="343" y="121"/>
                      <a:pt x="343" y="125"/>
                      <a:pt x="343" y="128"/>
                    </a:cubicBezTo>
                    <a:cubicBezTo>
                      <a:pt x="345" y="159"/>
                      <a:pt x="345" y="159"/>
                      <a:pt x="345" y="159"/>
                    </a:cubicBezTo>
                    <a:cubicBezTo>
                      <a:pt x="370" y="142"/>
                      <a:pt x="370" y="142"/>
                      <a:pt x="370" y="142"/>
                    </a:cubicBezTo>
                    <a:cubicBezTo>
                      <a:pt x="371" y="142"/>
                      <a:pt x="429" y="104"/>
                      <a:pt x="474" y="80"/>
                    </a:cubicBezTo>
                    <a:cubicBezTo>
                      <a:pt x="502" y="65"/>
                      <a:pt x="502" y="65"/>
                      <a:pt x="502" y="65"/>
                    </a:cubicBezTo>
                    <a:cubicBezTo>
                      <a:pt x="473" y="52"/>
                      <a:pt x="473" y="52"/>
                      <a:pt x="473" y="52"/>
                    </a:cubicBezTo>
                    <a:lnTo>
                      <a:pt x="341" y="0"/>
                    </a:lnTo>
                    <a:close/>
                  </a:path>
                </a:pathLst>
              </a:custGeom>
              <a:solidFill>
                <a:srgbClr val="00A0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36"/>
              <p:cNvSpPr/>
              <p:nvPr/>
            </p:nvSpPr>
            <p:spPr bwMode="auto">
              <a:xfrm>
                <a:off x="9166877" y="1448845"/>
                <a:ext cx="210337" cy="276760"/>
              </a:xfrm>
              <a:custGeom>
                <a:avLst/>
                <a:gdLst>
                  <a:gd name="T0" fmla="*/ 359 w 458"/>
                  <a:gd name="T1" fmla="*/ 186 h 602"/>
                  <a:gd name="T2" fmla="*/ 233 w 458"/>
                  <a:gd name="T3" fmla="*/ 63 h 602"/>
                  <a:gd name="T4" fmla="*/ 9 w 458"/>
                  <a:gd name="T5" fmla="*/ 0 h 602"/>
                  <a:gd name="T6" fmla="*/ 1 w 458"/>
                  <a:gd name="T7" fmla="*/ 0 h 602"/>
                  <a:gd name="T8" fmla="*/ 0 w 458"/>
                  <a:gd name="T9" fmla="*/ 35 h 602"/>
                  <a:gd name="T10" fmla="*/ 6 w 458"/>
                  <a:gd name="T11" fmla="*/ 35 h 602"/>
                  <a:gd name="T12" fmla="*/ 290 w 458"/>
                  <a:gd name="T13" fmla="*/ 223 h 602"/>
                  <a:gd name="T14" fmla="*/ 346 w 458"/>
                  <a:gd name="T15" fmla="*/ 434 h 602"/>
                  <a:gd name="T16" fmla="*/ 335 w 458"/>
                  <a:gd name="T17" fmla="*/ 432 h 602"/>
                  <a:gd name="T18" fmla="*/ 305 w 458"/>
                  <a:gd name="T19" fmla="*/ 425 h 602"/>
                  <a:gd name="T20" fmla="*/ 314 w 458"/>
                  <a:gd name="T21" fmla="*/ 454 h 602"/>
                  <a:gd name="T22" fmla="*/ 345 w 458"/>
                  <a:gd name="T23" fmla="*/ 571 h 602"/>
                  <a:gd name="T24" fmla="*/ 352 w 458"/>
                  <a:gd name="T25" fmla="*/ 602 h 602"/>
                  <a:gd name="T26" fmla="*/ 371 w 458"/>
                  <a:gd name="T27" fmla="*/ 577 h 602"/>
                  <a:gd name="T28" fmla="*/ 458 w 458"/>
                  <a:gd name="T29" fmla="*/ 465 h 602"/>
                  <a:gd name="T30" fmla="*/ 424 w 458"/>
                  <a:gd name="T31" fmla="*/ 452 h 602"/>
                  <a:gd name="T32" fmla="*/ 359 w 458"/>
                  <a:gd name="T33" fmla="*/ 186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8" h="602">
                    <a:moveTo>
                      <a:pt x="359" y="186"/>
                    </a:moveTo>
                    <a:cubicBezTo>
                      <a:pt x="328" y="135"/>
                      <a:pt x="285" y="93"/>
                      <a:pt x="233" y="63"/>
                    </a:cubicBezTo>
                    <a:cubicBezTo>
                      <a:pt x="172" y="27"/>
                      <a:pt x="96" y="6"/>
                      <a:pt x="9" y="0"/>
                    </a:cubicBezTo>
                    <a:cubicBezTo>
                      <a:pt x="6" y="0"/>
                      <a:pt x="3" y="0"/>
                      <a:pt x="1" y="0"/>
                    </a:cubicBezTo>
                    <a:cubicBezTo>
                      <a:pt x="0" y="35"/>
                      <a:pt x="0" y="35"/>
                      <a:pt x="0" y="35"/>
                    </a:cubicBezTo>
                    <a:cubicBezTo>
                      <a:pt x="2" y="35"/>
                      <a:pt x="4" y="35"/>
                      <a:pt x="6" y="35"/>
                    </a:cubicBezTo>
                    <a:cubicBezTo>
                      <a:pt x="44" y="39"/>
                      <a:pt x="203" y="82"/>
                      <a:pt x="290" y="223"/>
                    </a:cubicBezTo>
                    <a:cubicBezTo>
                      <a:pt x="327" y="284"/>
                      <a:pt x="346" y="355"/>
                      <a:pt x="346" y="434"/>
                    </a:cubicBezTo>
                    <a:cubicBezTo>
                      <a:pt x="342" y="433"/>
                      <a:pt x="338" y="432"/>
                      <a:pt x="335" y="432"/>
                    </a:cubicBezTo>
                    <a:cubicBezTo>
                      <a:pt x="305" y="425"/>
                      <a:pt x="305" y="425"/>
                      <a:pt x="305" y="425"/>
                    </a:cubicBezTo>
                    <a:cubicBezTo>
                      <a:pt x="314" y="454"/>
                      <a:pt x="314" y="454"/>
                      <a:pt x="314" y="454"/>
                    </a:cubicBezTo>
                    <a:cubicBezTo>
                      <a:pt x="314" y="455"/>
                      <a:pt x="334" y="520"/>
                      <a:pt x="345" y="571"/>
                    </a:cubicBezTo>
                    <a:cubicBezTo>
                      <a:pt x="352" y="602"/>
                      <a:pt x="352" y="602"/>
                      <a:pt x="352" y="602"/>
                    </a:cubicBezTo>
                    <a:cubicBezTo>
                      <a:pt x="371" y="577"/>
                      <a:pt x="371" y="577"/>
                      <a:pt x="371" y="577"/>
                    </a:cubicBezTo>
                    <a:cubicBezTo>
                      <a:pt x="458" y="465"/>
                      <a:pt x="458" y="465"/>
                      <a:pt x="458" y="465"/>
                    </a:cubicBezTo>
                    <a:cubicBezTo>
                      <a:pt x="424" y="452"/>
                      <a:pt x="424" y="452"/>
                      <a:pt x="424" y="452"/>
                    </a:cubicBezTo>
                    <a:cubicBezTo>
                      <a:pt x="426" y="412"/>
                      <a:pt x="425" y="293"/>
                      <a:pt x="359" y="186"/>
                    </a:cubicBezTo>
                    <a:close/>
                  </a:path>
                </a:pathLst>
              </a:custGeom>
              <a:solidFill>
                <a:srgbClr val="00A0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sp>
        <p:nvSpPr>
          <p:cNvPr id="27" name="矩形 47"/>
          <p:cNvSpPr>
            <a:spLocks noChangeArrowheads="1"/>
          </p:cNvSpPr>
          <p:nvPr/>
        </p:nvSpPr>
        <p:spPr bwMode="auto">
          <a:xfrm>
            <a:off x="472440" y="2573655"/>
            <a:ext cx="2045335" cy="54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accent3"/>
                </a:solidFill>
                <a:latin typeface="微软雅黑" panose="020B0503020204020204" pitchFamily="34" charset="-122"/>
                <a:ea typeface="微软雅黑" panose="020B0503020204020204" pitchFamily="34" charset="-122"/>
                <a:cs typeface="+mn-ea"/>
                <a:sym typeface="+mn-lt"/>
              </a:rPr>
              <a:t>能够连贯流畅的描绘各种类型的线</a:t>
            </a:r>
            <a:endParaRPr lang="zh-CN" altLang="en-US" sz="1200"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28" name="矩形 3"/>
          <p:cNvSpPr>
            <a:spLocks noChangeArrowheads="1"/>
          </p:cNvSpPr>
          <p:nvPr/>
        </p:nvSpPr>
        <p:spPr bwMode="auto">
          <a:xfrm>
            <a:off x="472447" y="2289749"/>
            <a:ext cx="928326" cy="31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panose="020B0604020202020204" pitchFamily="34" charset="0"/>
              <a:buNone/>
            </a:pPr>
            <a:r>
              <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rPr>
              <a:t>难点二</a:t>
            </a:r>
            <a:endPar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29" name="矩形 47"/>
          <p:cNvSpPr>
            <a:spLocks noChangeArrowheads="1"/>
          </p:cNvSpPr>
          <p:nvPr/>
        </p:nvSpPr>
        <p:spPr bwMode="auto">
          <a:xfrm>
            <a:off x="472440" y="3806190"/>
            <a:ext cx="2044700"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accent3"/>
                </a:solidFill>
                <a:latin typeface="微软雅黑" panose="020B0503020204020204" pitchFamily="34" charset="-122"/>
                <a:ea typeface="微软雅黑" panose="020B0503020204020204" pitchFamily="34" charset="-122"/>
                <a:cs typeface="+mn-ea"/>
                <a:sym typeface="+mn-lt"/>
              </a:rPr>
              <a:t>对简笔画造型的几何面概括</a:t>
            </a:r>
            <a:endParaRPr lang="zh-CN" altLang="en-US" sz="1200"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30" name="矩形 3"/>
          <p:cNvSpPr>
            <a:spLocks noChangeArrowheads="1"/>
          </p:cNvSpPr>
          <p:nvPr/>
        </p:nvSpPr>
        <p:spPr bwMode="auto">
          <a:xfrm>
            <a:off x="472447" y="3514938"/>
            <a:ext cx="928326" cy="31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panose="020B0604020202020204" pitchFamily="34" charset="0"/>
              <a:buNone/>
            </a:pPr>
            <a:r>
              <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rPr>
              <a:t>难点三</a:t>
            </a:r>
            <a:endPar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31" name="TextBox 14"/>
          <p:cNvSpPr txBox="1"/>
          <p:nvPr/>
        </p:nvSpPr>
        <p:spPr>
          <a:xfrm>
            <a:off x="472440" y="1437005"/>
            <a:ext cx="2082165" cy="553085"/>
          </a:xfrm>
          <a:prstGeom prst="rect">
            <a:avLst/>
          </a:prstGeom>
          <a:noFill/>
        </p:spPr>
        <p:txBody>
          <a:bodyPr wrap="square" rtlCol="0">
            <a:spAutoFit/>
          </a:bodyPr>
          <a:lstStyle/>
          <a:p>
            <a:pPr>
              <a:lnSpc>
                <a:spcPct val="125000"/>
              </a:lnSpc>
            </a:pPr>
            <a:r>
              <a:rPr lang="zh-CN" altLang="en-US" sz="1200" dirty="0">
                <a:solidFill>
                  <a:schemeClr val="accent3"/>
                </a:solidFill>
                <a:latin typeface="微软雅黑" panose="020B0503020204020204" pitchFamily="34" charset="-122"/>
                <a:ea typeface="微软雅黑" panose="020B0503020204020204" pitchFamily="34" charset="-122"/>
                <a:cs typeface="+mn-ea"/>
                <a:sym typeface="+mn-lt"/>
              </a:rPr>
              <a:t>能够控制轻重力度来表现线条的深浅</a:t>
            </a:r>
            <a:endParaRPr lang="zh-CN" altLang="en-US" sz="1200"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32" name="矩形 3"/>
          <p:cNvSpPr>
            <a:spLocks noChangeArrowheads="1"/>
          </p:cNvSpPr>
          <p:nvPr/>
        </p:nvSpPr>
        <p:spPr bwMode="auto">
          <a:xfrm>
            <a:off x="472447" y="1181771"/>
            <a:ext cx="1744070" cy="31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lvl="0" eaLnBrk="0" fontAlgn="base" hangingPunct="0">
              <a:spcBef>
                <a:spcPct val="0"/>
              </a:spcBef>
              <a:spcAft>
                <a:spcPct val="0"/>
              </a:spcAft>
            </a:pPr>
            <a:r>
              <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rPr>
              <a:t>难点一</a:t>
            </a:r>
            <a:endPar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endParaRPr>
          </a:p>
        </p:txBody>
      </p:sp>
      <p:pic>
        <p:nvPicPr>
          <p:cNvPr id="4" name="图片 3" descr="1-7DSC04794"/>
          <p:cNvPicPr>
            <a:picLocks noChangeAspect="1"/>
          </p:cNvPicPr>
          <p:nvPr/>
        </p:nvPicPr>
        <p:blipFill>
          <a:blip r:embed="rId1" cstate="print"/>
          <a:stretch>
            <a:fillRect/>
          </a:stretch>
        </p:blipFill>
        <p:spPr>
          <a:xfrm>
            <a:off x="2890308" y="835448"/>
            <a:ext cx="2468245" cy="1218565"/>
          </a:xfrm>
          <a:prstGeom prst="rect">
            <a:avLst/>
          </a:prstGeom>
        </p:spPr>
      </p:pic>
      <p:pic>
        <p:nvPicPr>
          <p:cNvPr id="1026" name="Picture 2" descr="H:\《学前教育简笔画教材》\第一章\1-6线.JPG"/>
          <p:cNvPicPr>
            <a:picLocks noChangeAspect="1" noChangeArrowheads="1"/>
          </p:cNvPicPr>
          <p:nvPr/>
        </p:nvPicPr>
        <p:blipFill>
          <a:blip r:embed="rId2" cstate="print"/>
          <a:srcRect/>
          <a:stretch>
            <a:fillRect/>
          </a:stretch>
        </p:blipFill>
        <p:spPr bwMode="auto">
          <a:xfrm rot="5400000">
            <a:off x="3196168" y="2007236"/>
            <a:ext cx="1129887" cy="1598024"/>
          </a:xfrm>
          <a:prstGeom prst="rect">
            <a:avLst/>
          </a:prstGeom>
          <a:noFill/>
        </p:spPr>
      </p:pic>
      <p:pic>
        <p:nvPicPr>
          <p:cNvPr id="1027" name="Picture 3" descr="H:\《学前教育简笔画教材》\第一章\1-8面.JPG"/>
          <p:cNvPicPr>
            <a:picLocks noChangeAspect="1" noChangeArrowheads="1"/>
          </p:cNvPicPr>
          <p:nvPr/>
        </p:nvPicPr>
        <p:blipFill>
          <a:blip r:embed="rId3" cstate="print"/>
          <a:srcRect/>
          <a:stretch>
            <a:fillRect/>
          </a:stretch>
        </p:blipFill>
        <p:spPr bwMode="auto">
          <a:xfrm>
            <a:off x="2452158" y="3671994"/>
            <a:ext cx="1800000" cy="1272695"/>
          </a:xfrm>
          <a:prstGeom prst="rect">
            <a:avLst/>
          </a:prstGeom>
          <a:noFill/>
        </p:spPr>
      </p:pic>
      <p:pic>
        <p:nvPicPr>
          <p:cNvPr id="1028" name="Picture 4" descr="H:\《学前教育简笔画教材》\第一章\1-4方形 .JPG"/>
          <p:cNvPicPr>
            <a:picLocks noChangeAspect="1" noChangeArrowheads="1"/>
          </p:cNvPicPr>
          <p:nvPr/>
        </p:nvPicPr>
        <p:blipFill>
          <a:blip r:embed="rId4" cstate="print"/>
          <a:srcRect/>
          <a:stretch>
            <a:fillRect/>
          </a:stretch>
        </p:blipFill>
        <p:spPr bwMode="auto">
          <a:xfrm>
            <a:off x="4534958" y="3663528"/>
            <a:ext cx="1800000" cy="1272695"/>
          </a:xfrm>
          <a:prstGeom prst="rect">
            <a:avLst/>
          </a:prstGeom>
          <a:noFill/>
        </p:spPr>
      </p:pic>
      <p:pic>
        <p:nvPicPr>
          <p:cNvPr id="1029" name="Picture 5" descr="H:\《学前教育简笔画教材》\第一章\1-4三角形.JPG"/>
          <p:cNvPicPr>
            <a:picLocks noChangeAspect="1" noChangeArrowheads="1"/>
          </p:cNvPicPr>
          <p:nvPr/>
        </p:nvPicPr>
        <p:blipFill>
          <a:blip r:embed="rId5" cstate="print"/>
          <a:srcRect/>
          <a:stretch>
            <a:fillRect/>
          </a:stretch>
        </p:blipFill>
        <p:spPr bwMode="auto">
          <a:xfrm>
            <a:off x="6600826" y="3739727"/>
            <a:ext cx="1800000" cy="1272695"/>
          </a:xfrm>
          <a:prstGeom prst="rect">
            <a:avLst/>
          </a:prstGeom>
          <a:noFill/>
        </p:spPr>
      </p:pic>
      <p:grpSp>
        <p:nvGrpSpPr>
          <p:cNvPr id="6" name="组合 5"/>
          <p:cNvGrpSpPr/>
          <p:nvPr/>
        </p:nvGrpSpPr>
        <p:grpSpPr>
          <a:xfrm>
            <a:off x="479448" y="260073"/>
            <a:ext cx="1367516" cy="420370"/>
            <a:chOff x="568442" y="319364"/>
            <a:chExt cx="1367516" cy="420371"/>
          </a:xfrm>
        </p:grpSpPr>
        <p:sp>
          <p:nvSpPr>
            <p:cNvPr id="7"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教学分析</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500"/>
                            </p:stCondLst>
                            <p:childTnLst>
                              <p:par>
                                <p:cTn id="13" presetID="18" presetClass="entr" presetSubtype="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trips(downRight)">
                                      <p:cBhvr>
                                        <p:cTn id="15" dur="500"/>
                                        <p:tgtEl>
                                          <p:spTgt spid="31"/>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3500"/>
                            </p:stCondLst>
                            <p:childTnLst>
                              <p:par>
                                <p:cTn id="21" presetID="18" presetClass="entr" presetSubtype="6"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strips(downRight)">
                                      <p:cBhvr>
                                        <p:cTn id="23" dur="500"/>
                                        <p:tgtEl>
                                          <p:spTgt spid="27"/>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4500"/>
                            </p:stCondLst>
                            <p:childTnLst>
                              <p:par>
                                <p:cTn id="29" presetID="18" presetClass="entr" presetSubtype="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strips(downRight)">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1887492"/>
            <a:ext cx="3408125" cy="3256643"/>
            <a:chOff x="5476875" y="798513"/>
            <a:chExt cx="6572250" cy="6059488"/>
          </a:xfrm>
        </p:grpSpPr>
        <p:sp>
          <p:nvSpPr>
            <p:cNvPr id="11" name="Rectangle 8"/>
            <p:cNvSpPr>
              <a:spLocks noChangeArrowheads="1"/>
            </p:cNvSpPr>
            <p:nvPr/>
          </p:nvSpPr>
          <p:spPr bwMode="auto">
            <a:xfrm>
              <a:off x="7062788" y="3589338"/>
              <a:ext cx="500063" cy="2193925"/>
            </a:xfrm>
            <a:prstGeom prst="rect">
              <a:avLst/>
            </a:prstGeom>
            <a:solidFill>
              <a:srgbClr val="FDB81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Rectangle 9"/>
            <p:cNvSpPr>
              <a:spLocks noChangeArrowheads="1"/>
            </p:cNvSpPr>
            <p:nvPr/>
          </p:nvSpPr>
          <p:spPr bwMode="auto">
            <a:xfrm>
              <a:off x="7313613" y="3589338"/>
              <a:ext cx="249238" cy="2193925"/>
            </a:xfrm>
            <a:prstGeom prst="rect">
              <a:avLst/>
            </a:prstGeom>
            <a:solidFill>
              <a:srgbClr val="E5A8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Rectangle 10"/>
            <p:cNvSpPr>
              <a:spLocks noChangeArrowheads="1"/>
            </p:cNvSpPr>
            <p:nvPr/>
          </p:nvSpPr>
          <p:spPr bwMode="auto">
            <a:xfrm>
              <a:off x="7786688" y="3040063"/>
              <a:ext cx="501650" cy="2743200"/>
            </a:xfrm>
            <a:prstGeom prst="rect">
              <a:avLst/>
            </a:prstGeom>
            <a:solidFill>
              <a:srgbClr val="00BF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Rectangle 11"/>
            <p:cNvSpPr>
              <a:spLocks noChangeArrowheads="1"/>
            </p:cNvSpPr>
            <p:nvPr/>
          </p:nvSpPr>
          <p:spPr bwMode="auto">
            <a:xfrm>
              <a:off x="8037513" y="3040063"/>
              <a:ext cx="250825" cy="2743200"/>
            </a:xfrm>
            <a:prstGeom prst="rect">
              <a:avLst/>
            </a:prstGeom>
            <a:solidFill>
              <a:srgbClr val="05AE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2"/>
            <p:cNvSpPr/>
            <p:nvPr/>
          </p:nvSpPr>
          <p:spPr bwMode="auto">
            <a:xfrm>
              <a:off x="6927850" y="5783263"/>
              <a:ext cx="1360488" cy="1074738"/>
            </a:xfrm>
            <a:custGeom>
              <a:avLst/>
              <a:gdLst>
                <a:gd name="T0" fmla="*/ 857 w 857"/>
                <a:gd name="T1" fmla="*/ 0 h 677"/>
                <a:gd name="T2" fmla="*/ 541 w 857"/>
                <a:gd name="T3" fmla="*/ 0 h 677"/>
                <a:gd name="T4" fmla="*/ 0 w 857"/>
                <a:gd name="T5" fmla="*/ 677 h 677"/>
                <a:gd name="T6" fmla="*/ 563 w 857"/>
                <a:gd name="T7" fmla="*/ 677 h 677"/>
                <a:gd name="T8" fmla="*/ 857 w 857"/>
                <a:gd name="T9" fmla="*/ 0 h 677"/>
              </a:gdLst>
              <a:ahLst/>
              <a:cxnLst>
                <a:cxn ang="0">
                  <a:pos x="T0" y="T1"/>
                </a:cxn>
                <a:cxn ang="0">
                  <a:pos x="T2" y="T3"/>
                </a:cxn>
                <a:cxn ang="0">
                  <a:pos x="T4" y="T5"/>
                </a:cxn>
                <a:cxn ang="0">
                  <a:pos x="T6" y="T7"/>
                </a:cxn>
                <a:cxn ang="0">
                  <a:pos x="T8" y="T9"/>
                </a:cxn>
              </a:cxnLst>
              <a:rect l="0" t="0" r="r" b="b"/>
              <a:pathLst>
                <a:path w="857" h="677">
                  <a:moveTo>
                    <a:pt x="857" y="0"/>
                  </a:moveTo>
                  <a:lnTo>
                    <a:pt x="541" y="0"/>
                  </a:lnTo>
                  <a:lnTo>
                    <a:pt x="0" y="677"/>
                  </a:lnTo>
                  <a:lnTo>
                    <a:pt x="563" y="677"/>
                  </a:lnTo>
                  <a:lnTo>
                    <a:pt x="857" y="0"/>
                  </a:lnTo>
                  <a:close/>
                </a:path>
              </a:pathLst>
            </a:custGeom>
            <a:solidFill>
              <a:srgbClr val="05AE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3"/>
            <p:cNvSpPr/>
            <p:nvPr/>
          </p:nvSpPr>
          <p:spPr bwMode="auto">
            <a:xfrm>
              <a:off x="7367588" y="5783263"/>
              <a:ext cx="920750" cy="1074738"/>
            </a:xfrm>
            <a:custGeom>
              <a:avLst/>
              <a:gdLst>
                <a:gd name="T0" fmla="*/ 580 w 580"/>
                <a:gd name="T1" fmla="*/ 0 h 677"/>
                <a:gd name="T2" fmla="*/ 422 w 580"/>
                <a:gd name="T3" fmla="*/ 0 h 677"/>
                <a:gd name="T4" fmla="*/ 0 w 580"/>
                <a:gd name="T5" fmla="*/ 677 h 677"/>
                <a:gd name="T6" fmla="*/ 286 w 580"/>
                <a:gd name="T7" fmla="*/ 677 h 677"/>
                <a:gd name="T8" fmla="*/ 580 w 580"/>
                <a:gd name="T9" fmla="*/ 0 h 677"/>
              </a:gdLst>
              <a:ahLst/>
              <a:cxnLst>
                <a:cxn ang="0">
                  <a:pos x="T0" y="T1"/>
                </a:cxn>
                <a:cxn ang="0">
                  <a:pos x="T2" y="T3"/>
                </a:cxn>
                <a:cxn ang="0">
                  <a:pos x="T4" y="T5"/>
                </a:cxn>
                <a:cxn ang="0">
                  <a:pos x="T6" y="T7"/>
                </a:cxn>
                <a:cxn ang="0">
                  <a:pos x="T8" y="T9"/>
                </a:cxn>
              </a:cxnLst>
              <a:rect l="0" t="0" r="r" b="b"/>
              <a:pathLst>
                <a:path w="580" h="677">
                  <a:moveTo>
                    <a:pt x="580" y="0"/>
                  </a:moveTo>
                  <a:lnTo>
                    <a:pt x="422" y="0"/>
                  </a:lnTo>
                  <a:lnTo>
                    <a:pt x="0" y="677"/>
                  </a:lnTo>
                  <a:lnTo>
                    <a:pt x="286" y="677"/>
                  </a:lnTo>
                  <a:lnTo>
                    <a:pt x="580" y="0"/>
                  </a:lnTo>
                  <a:close/>
                </a:path>
              </a:pathLst>
            </a:custGeom>
            <a:solidFill>
              <a:srgbClr val="03A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Rectangle 14"/>
            <p:cNvSpPr>
              <a:spLocks noChangeArrowheads="1"/>
            </p:cNvSpPr>
            <p:nvPr/>
          </p:nvSpPr>
          <p:spPr bwMode="auto">
            <a:xfrm>
              <a:off x="8512175" y="3589338"/>
              <a:ext cx="501650" cy="2193925"/>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Rectangle 15"/>
            <p:cNvSpPr>
              <a:spLocks noChangeArrowheads="1"/>
            </p:cNvSpPr>
            <p:nvPr/>
          </p:nvSpPr>
          <p:spPr bwMode="auto">
            <a:xfrm>
              <a:off x="8763000" y="3589338"/>
              <a:ext cx="250825" cy="2193925"/>
            </a:xfrm>
            <a:prstGeom prst="rect">
              <a:avLst/>
            </a:prstGeom>
            <a:solidFill>
              <a:srgbClr val="7FB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6"/>
            <p:cNvSpPr/>
            <p:nvPr/>
          </p:nvSpPr>
          <p:spPr bwMode="auto">
            <a:xfrm>
              <a:off x="8345488" y="5783263"/>
              <a:ext cx="835025" cy="1074738"/>
            </a:xfrm>
            <a:custGeom>
              <a:avLst/>
              <a:gdLst>
                <a:gd name="T0" fmla="*/ 105 w 526"/>
                <a:gd name="T1" fmla="*/ 0 h 677"/>
                <a:gd name="T2" fmla="*/ 421 w 526"/>
                <a:gd name="T3" fmla="*/ 0 h 677"/>
                <a:gd name="T4" fmla="*/ 526 w 526"/>
                <a:gd name="T5" fmla="*/ 677 h 677"/>
                <a:gd name="T6" fmla="*/ 0 w 526"/>
                <a:gd name="T7" fmla="*/ 677 h 677"/>
                <a:gd name="T8" fmla="*/ 105 w 526"/>
                <a:gd name="T9" fmla="*/ 0 h 677"/>
              </a:gdLst>
              <a:ahLst/>
              <a:cxnLst>
                <a:cxn ang="0">
                  <a:pos x="T0" y="T1"/>
                </a:cxn>
                <a:cxn ang="0">
                  <a:pos x="T2" y="T3"/>
                </a:cxn>
                <a:cxn ang="0">
                  <a:pos x="T4" y="T5"/>
                </a:cxn>
                <a:cxn ang="0">
                  <a:pos x="T6" y="T7"/>
                </a:cxn>
                <a:cxn ang="0">
                  <a:pos x="T8" y="T9"/>
                </a:cxn>
              </a:cxnLst>
              <a:rect l="0" t="0" r="r" b="b"/>
              <a:pathLst>
                <a:path w="526" h="677">
                  <a:moveTo>
                    <a:pt x="105" y="0"/>
                  </a:moveTo>
                  <a:lnTo>
                    <a:pt x="421" y="0"/>
                  </a:lnTo>
                  <a:lnTo>
                    <a:pt x="526" y="677"/>
                  </a:lnTo>
                  <a:lnTo>
                    <a:pt x="0" y="677"/>
                  </a:lnTo>
                  <a:lnTo>
                    <a:pt x="105" y="0"/>
                  </a:lnTo>
                  <a:close/>
                </a:path>
              </a:pathLst>
            </a:custGeom>
            <a:solidFill>
              <a:srgbClr val="7FB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7"/>
            <p:cNvSpPr/>
            <p:nvPr/>
          </p:nvSpPr>
          <p:spPr bwMode="auto">
            <a:xfrm>
              <a:off x="8763000" y="5783263"/>
              <a:ext cx="417513" cy="1074738"/>
            </a:xfrm>
            <a:custGeom>
              <a:avLst/>
              <a:gdLst>
                <a:gd name="T0" fmla="*/ 158 w 263"/>
                <a:gd name="T1" fmla="*/ 0 h 677"/>
                <a:gd name="T2" fmla="*/ 0 w 263"/>
                <a:gd name="T3" fmla="*/ 0 h 677"/>
                <a:gd name="T4" fmla="*/ 0 w 263"/>
                <a:gd name="T5" fmla="*/ 677 h 677"/>
                <a:gd name="T6" fmla="*/ 263 w 263"/>
                <a:gd name="T7" fmla="*/ 677 h 677"/>
                <a:gd name="T8" fmla="*/ 158 w 263"/>
                <a:gd name="T9" fmla="*/ 0 h 677"/>
              </a:gdLst>
              <a:ahLst/>
              <a:cxnLst>
                <a:cxn ang="0">
                  <a:pos x="T0" y="T1"/>
                </a:cxn>
                <a:cxn ang="0">
                  <a:pos x="T2" y="T3"/>
                </a:cxn>
                <a:cxn ang="0">
                  <a:pos x="T4" y="T5"/>
                </a:cxn>
                <a:cxn ang="0">
                  <a:pos x="T6" y="T7"/>
                </a:cxn>
                <a:cxn ang="0">
                  <a:pos x="T8" y="T9"/>
                </a:cxn>
              </a:cxnLst>
              <a:rect l="0" t="0" r="r" b="b"/>
              <a:pathLst>
                <a:path w="263" h="677">
                  <a:moveTo>
                    <a:pt x="158" y="0"/>
                  </a:moveTo>
                  <a:lnTo>
                    <a:pt x="0" y="0"/>
                  </a:lnTo>
                  <a:lnTo>
                    <a:pt x="0" y="677"/>
                  </a:lnTo>
                  <a:lnTo>
                    <a:pt x="263" y="677"/>
                  </a:lnTo>
                  <a:lnTo>
                    <a:pt x="158" y="0"/>
                  </a:lnTo>
                  <a:close/>
                </a:path>
              </a:pathLst>
            </a:custGeom>
            <a:solidFill>
              <a:srgbClr val="73A5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Rectangle 18"/>
            <p:cNvSpPr>
              <a:spLocks noChangeArrowheads="1"/>
            </p:cNvSpPr>
            <p:nvPr/>
          </p:nvSpPr>
          <p:spPr bwMode="auto">
            <a:xfrm>
              <a:off x="9237663" y="2490788"/>
              <a:ext cx="501650" cy="3292475"/>
            </a:xfrm>
            <a:prstGeom prst="rect">
              <a:avLst/>
            </a:prstGeom>
            <a:solidFill>
              <a:srgbClr val="993E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Rectangle 19"/>
            <p:cNvSpPr>
              <a:spLocks noChangeArrowheads="1"/>
            </p:cNvSpPr>
            <p:nvPr/>
          </p:nvSpPr>
          <p:spPr bwMode="auto">
            <a:xfrm>
              <a:off x="9488488" y="2490788"/>
              <a:ext cx="250825" cy="3292475"/>
            </a:xfrm>
            <a:prstGeom prst="rect">
              <a:avLst/>
            </a:prstGeom>
            <a:solidFill>
              <a:srgbClr val="851E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Rectangle 20"/>
            <p:cNvSpPr>
              <a:spLocks noChangeArrowheads="1"/>
            </p:cNvSpPr>
            <p:nvPr/>
          </p:nvSpPr>
          <p:spPr bwMode="auto">
            <a:xfrm>
              <a:off x="9963150" y="1946275"/>
              <a:ext cx="500063" cy="3836988"/>
            </a:xfrm>
            <a:prstGeom prst="rect">
              <a:avLst/>
            </a:prstGeom>
            <a:solidFill>
              <a:srgbClr val="ED1B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21"/>
            <p:cNvSpPr>
              <a:spLocks noChangeArrowheads="1"/>
            </p:cNvSpPr>
            <p:nvPr/>
          </p:nvSpPr>
          <p:spPr bwMode="auto">
            <a:xfrm>
              <a:off x="10213975" y="1946275"/>
              <a:ext cx="249238" cy="3836988"/>
            </a:xfrm>
            <a:prstGeom prst="rect">
              <a:avLst/>
            </a:prstGeom>
            <a:solidFill>
              <a:srgbClr val="D718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2"/>
            <p:cNvSpPr/>
            <p:nvPr/>
          </p:nvSpPr>
          <p:spPr bwMode="auto">
            <a:xfrm>
              <a:off x="5476875" y="5783263"/>
              <a:ext cx="2085975" cy="1074738"/>
            </a:xfrm>
            <a:custGeom>
              <a:avLst/>
              <a:gdLst>
                <a:gd name="T0" fmla="*/ 1314 w 1314"/>
                <a:gd name="T1" fmla="*/ 0 h 677"/>
                <a:gd name="T2" fmla="*/ 999 w 1314"/>
                <a:gd name="T3" fmla="*/ 0 h 677"/>
                <a:gd name="T4" fmla="*/ 0 w 1314"/>
                <a:gd name="T5" fmla="*/ 677 h 677"/>
                <a:gd name="T6" fmla="*/ 597 w 1314"/>
                <a:gd name="T7" fmla="*/ 677 h 677"/>
                <a:gd name="T8" fmla="*/ 1314 w 1314"/>
                <a:gd name="T9" fmla="*/ 0 h 677"/>
              </a:gdLst>
              <a:ahLst/>
              <a:cxnLst>
                <a:cxn ang="0">
                  <a:pos x="T0" y="T1"/>
                </a:cxn>
                <a:cxn ang="0">
                  <a:pos x="T2" y="T3"/>
                </a:cxn>
                <a:cxn ang="0">
                  <a:pos x="T4" y="T5"/>
                </a:cxn>
                <a:cxn ang="0">
                  <a:pos x="T6" y="T7"/>
                </a:cxn>
                <a:cxn ang="0">
                  <a:pos x="T8" y="T9"/>
                </a:cxn>
              </a:cxnLst>
              <a:rect l="0" t="0" r="r" b="b"/>
              <a:pathLst>
                <a:path w="1314" h="677">
                  <a:moveTo>
                    <a:pt x="1314" y="0"/>
                  </a:moveTo>
                  <a:lnTo>
                    <a:pt x="999" y="0"/>
                  </a:lnTo>
                  <a:lnTo>
                    <a:pt x="0" y="677"/>
                  </a:lnTo>
                  <a:lnTo>
                    <a:pt x="597" y="677"/>
                  </a:lnTo>
                  <a:lnTo>
                    <a:pt x="1314" y="0"/>
                  </a:lnTo>
                  <a:close/>
                </a:path>
              </a:pathLst>
            </a:custGeom>
            <a:solidFill>
              <a:srgbClr val="E5A8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3"/>
            <p:cNvSpPr/>
            <p:nvPr/>
          </p:nvSpPr>
          <p:spPr bwMode="auto">
            <a:xfrm>
              <a:off x="5934075" y="5783263"/>
              <a:ext cx="1628775" cy="1074738"/>
            </a:xfrm>
            <a:custGeom>
              <a:avLst/>
              <a:gdLst>
                <a:gd name="T0" fmla="*/ 1026 w 1026"/>
                <a:gd name="T1" fmla="*/ 0 h 677"/>
                <a:gd name="T2" fmla="*/ 869 w 1026"/>
                <a:gd name="T3" fmla="*/ 0 h 677"/>
                <a:gd name="T4" fmla="*/ 0 w 1026"/>
                <a:gd name="T5" fmla="*/ 677 h 677"/>
                <a:gd name="T6" fmla="*/ 310 w 1026"/>
                <a:gd name="T7" fmla="*/ 677 h 677"/>
                <a:gd name="T8" fmla="*/ 1026 w 1026"/>
                <a:gd name="T9" fmla="*/ 0 h 677"/>
              </a:gdLst>
              <a:ahLst/>
              <a:cxnLst>
                <a:cxn ang="0">
                  <a:pos x="T0" y="T1"/>
                </a:cxn>
                <a:cxn ang="0">
                  <a:pos x="T2" y="T3"/>
                </a:cxn>
                <a:cxn ang="0">
                  <a:pos x="T4" y="T5"/>
                </a:cxn>
                <a:cxn ang="0">
                  <a:pos x="T6" y="T7"/>
                </a:cxn>
                <a:cxn ang="0">
                  <a:pos x="T8" y="T9"/>
                </a:cxn>
              </a:cxnLst>
              <a:rect l="0" t="0" r="r" b="b"/>
              <a:pathLst>
                <a:path w="1026" h="677">
                  <a:moveTo>
                    <a:pt x="1026" y="0"/>
                  </a:moveTo>
                  <a:lnTo>
                    <a:pt x="869" y="0"/>
                  </a:lnTo>
                  <a:lnTo>
                    <a:pt x="0" y="677"/>
                  </a:lnTo>
                  <a:lnTo>
                    <a:pt x="310" y="677"/>
                  </a:lnTo>
                  <a:lnTo>
                    <a:pt x="1026" y="0"/>
                  </a:lnTo>
                  <a:close/>
                </a:path>
              </a:pathLst>
            </a:custGeom>
            <a:solidFill>
              <a:srgbClr val="D0990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4"/>
            <p:cNvSpPr/>
            <p:nvPr/>
          </p:nvSpPr>
          <p:spPr bwMode="auto">
            <a:xfrm>
              <a:off x="9237663" y="5783263"/>
              <a:ext cx="1360488" cy="1074738"/>
            </a:xfrm>
            <a:custGeom>
              <a:avLst/>
              <a:gdLst>
                <a:gd name="T0" fmla="*/ 0 w 857"/>
                <a:gd name="T1" fmla="*/ 0 h 677"/>
                <a:gd name="T2" fmla="*/ 316 w 857"/>
                <a:gd name="T3" fmla="*/ 0 h 677"/>
                <a:gd name="T4" fmla="*/ 857 w 857"/>
                <a:gd name="T5" fmla="*/ 677 h 677"/>
                <a:gd name="T6" fmla="*/ 294 w 857"/>
                <a:gd name="T7" fmla="*/ 677 h 677"/>
                <a:gd name="T8" fmla="*/ 0 w 857"/>
                <a:gd name="T9" fmla="*/ 0 h 677"/>
              </a:gdLst>
              <a:ahLst/>
              <a:cxnLst>
                <a:cxn ang="0">
                  <a:pos x="T0" y="T1"/>
                </a:cxn>
                <a:cxn ang="0">
                  <a:pos x="T2" y="T3"/>
                </a:cxn>
                <a:cxn ang="0">
                  <a:pos x="T4" y="T5"/>
                </a:cxn>
                <a:cxn ang="0">
                  <a:pos x="T6" y="T7"/>
                </a:cxn>
                <a:cxn ang="0">
                  <a:pos x="T8" y="T9"/>
                </a:cxn>
              </a:cxnLst>
              <a:rect l="0" t="0" r="r" b="b"/>
              <a:pathLst>
                <a:path w="857" h="677">
                  <a:moveTo>
                    <a:pt x="0" y="0"/>
                  </a:moveTo>
                  <a:lnTo>
                    <a:pt x="316" y="0"/>
                  </a:lnTo>
                  <a:lnTo>
                    <a:pt x="857" y="677"/>
                  </a:lnTo>
                  <a:lnTo>
                    <a:pt x="294" y="677"/>
                  </a:lnTo>
                  <a:lnTo>
                    <a:pt x="0" y="0"/>
                  </a:lnTo>
                  <a:close/>
                </a:path>
              </a:pathLst>
            </a:custGeom>
            <a:solidFill>
              <a:srgbClr val="851E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5"/>
            <p:cNvSpPr/>
            <p:nvPr/>
          </p:nvSpPr>
          <p:spPr bwMode="auto">
            <a:xfrm>
              <a:off x="9488488" y="5783263"/>
              <a:ext cx="1109663" cy="1074738"/>
            </a:xfrm>
            <a:custGeom>
              <a:avLst/>
              <a:gdLst>
                <a:gd name="T0" fmla="*/ 158 w 699"/>
                <a:gd name="T1" fmla="*/ 0 h 677"/>
                <a:gd name="T2" fmla="*/ 0 w 699"/>
                <a:gd name="T3" fmla="*/ 0 h 677"/>
                <a:gd name="T4" fmla="*/ 415 w 699"/>
                <a:gd name="T5" fmla="*/ 677 h 677"/>
                <a:gd name="T6" fmla="*/ 699 w 699"/>
                <a:gd name="T7" fmla="*/ 677 h 677"/>
                <a:gd name="T8" fmla="*/ 158 w 699"/>
                <a:gd name="T9" fmla="*/ 0 h 677"/>
              </a:gdLst>
              <a:ahLst/>
              <a:cxnLst>
                <a:cxn ang="0">
                  <a:pos x="T0" y="T1"/>
                </a:cxn>
                <a:cxn ang="0">
                  <a:pos x="T2" y="T3"/>
                </a:cxn>
                <a:cxn ang="0">
                  <a:pos x="T4" y="T5"/>
                </a:cxn>
                <a:cxn ang="0">
                  <a:pos x="T6" y="T7"/>
                </a:cxn>
                <a:cxn ang="0">
                  <a:pos x="T8" y="T9"/>
                </a:cxn>
              </a:cxnLst>
              <a:rect l="0" t="0" r="r" b="b"/>
              <a:pathLst>
                <a:path w="699" h="677">
                  <a:moveTo>
                    <a:pt x="158" y="0"/>
                  </a:moveTo>
                  <a:lnTo>
                    <a:pt x="0" y="0"/>
                  </a:lnTo>
                  <a:lnTo>
                    <a:pt x="415" y="677"/>
                  </a:lnTo>
                  <a:lnTo>
                    <a:pt x="699" y="677"/>
                  </a:lnTo>
                  <a:lnTo>
                    <a:pt x="158" y="0"/>
                  </a:lnTo>
                  <a:close/>
                </a:path>
              </a:pathLst>
            </a:custGeom>
            <a:solidFill>
              <a:srgbClr val="6E0D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6"/>
            <p:cNvSpPr/>
            <p:nvPr/>
          </p:nvSpPr>
          <p:spPr bwMode="auto">
            <a:xfrm>
              <a:off x="9963150" y="5783263"/>
              <a:ext cx="2085975" cy="1074738"/>
            </a:xfrm>
            <a:custGeom>
              <a:avLst/>
              <a:gdLst>
                <a:gd name="T0" fmla="*/ 0 w 1314"/>
                <a:gd name="T1" fmla="*/ 0 h 677"/>
                <a:gd name="T2" fmla="*/ 315 w 1314"/>
                <a:gd name="T3" fmla="*/ 0 h 677"/>
                <a:gd name="T4" fmla="*/ 1314 w 1314"/>
                <a:gd name="T5" fmla="*/ 677 h 677"/>
                <a:gd name="T6" fmla="*/ 717 w 1314"/>
                <a:gd name="T7" fmla="*/ 677 h 677"/>
                <a:gd name="T8" fmla="*/ 0 w 1314"/>
                <a:gd name="T9" fmla="*/ 0 h 677"/>
              </a:gdLst>
              <a:ahLst/>
              <a:cxnLst>
                <a:cxn ang="0">
                  <a:pos x="T0" y="T1"/>
                </a:cxn>
                <a:cxn ang="0">
                  <a:pos x="T2" y="T3"/>
                </a:cxn>
                <a:cxn ang="0">
                  <a:pos x="T4" y="T5"/>
                </a:cxn>
                <a:cxn ang="0">
                  <a:pos x="T6" y="T7"/>
                </a:cxn>
                <a:cxn ang="0">
                  <a:pos x="T8" y="T9"/>
                </a:cxn>
              </a:cxnLst>
              <a:rect l="0" t="0" r="r" b="b"/>
              <a:pathLst>
                <a:path w="1314" h="677">
                  <a:moveTo>
                    <a:pt x="0" y="0"/>
                  </a:moveTo>
                  <a:lnTo>
                    <a:pt x="315" y="0"/>
                  </a:lnTo>
                  <a:lnTo>
                    <a:pt x="1314" y="677"/>
                  </a:lnTo>
                  <a:lnTo>
                    <a:pt x="717" y="677"/>
                  </a:lnTo>
                  <a:lnTo>
                    <a:pt x="0" y="0"/>
                  </a:lnTo>
                  <a:close/>
                </a:path>
              </a:pathLst>
            </a:custGeom>
            <a:solidFill>
              <a:srgbClr val="D71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7"/>
            <p:cNvSpPr/>
            <p:nvPr/>
          </p:nvSpPr>
          <p:spPr bwMode="auto">
            <a:xfrm>
              <a:off x="10213975" y="5783263"/>
              <a:ext cx="1835150" cy="1074738"/>
            </a:xfrm>
            <a:custGeom>
              <a:avLst/>
              <a:gdLst>
                <a:gd name="T0" fmla="*/ 157 w 1156"/>
                <a:gd name="T1" fmla="*/ 0 h 677"/>
                <a:gd name="T2" fmla="*/ 0 w 1156"/>
                <a:gd name="T3" fmla="*/ 0 h 677"/>
                <a:gd name="T4" fmla="*/ 870 w 1156"/>
                <a:gd name="T5" fmla="*/ 677 h 677"/>
                <a:gd name="T6" fmla="*/ 1156 w 1156"/>
                <a:gd name="T7" fmla="*/ 677 h 677"/>
                <a:gd name="T8" fmla="*/ 157 w 1156"/>
                <a:gd name="T9" fmla="*/ 0 h 677"/>
              </a:gdLst>
              <a:ahLst/>
              <a:cxnLst>
                <a:cxn ang="0">
                  <a:pos x="T0" y="T1"/>
                </a:cxn>
                <a:cxn ang="0">
                  <a:pos x="T2" y="T3"/>
                </a:cxn>
                <a:cxn ang="0">
                  <a:pos x="T4" y="T5"/>
                </a:cxn>
                <a:cxn ang="0">
                  <a:pos x="T6" y="T7"/>
                </a:cxn>
                <a:cxn ang="0">
                  <a:pos x="T8" y="T9"/>
                </a:cxn>
              </a:cxnLst>
              <a:rect l="0" t="0" r="r" b="b"/>
              <a:pathLst>
                <a:path w="1156" h="677">
                  <a:moveTo>
                    <a:pt x="157" y="0"/>
                  </a:moveTo>
                  <a:lnTo>
                    <a:pt x="0" y="0"/>
                  </a:lnTo>
                  <a:lnTo>
                    <a:pt x="870" y="677"/>
                  </a:lnTo>
                  <a:lnTo>
                    <a:pt x="1156" y="677"/>
                  </a:lnTo>
                  <a:lnTo>
                    <a:pt x="157" y="0"/>
                  </a:lnTo>
                  <a:close/>
                </a:path>
              </a:pathLst>
            </a:custGeom>
            <a:solidFill>
              <a:srgbClr val="C414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Oval 28"/>
            <p:cNvSpPr>
              <a:spLocks noChangeArrowheads="1"/>
            </p:cNvSpPr>
            <p:nvPr/>
          </p:nvSpPr>
          <p:spPr bwMode="auto">
            <a:xfrm>
              <a:off x="9853613" y="868363"/>
              <a:ext cx="719138" cy="7175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29"/>
            <p:cNvSpPr>
              <a:spLocks noEditPoints="1"/>
            </p:cNvSpPr>
            <p:nvPr/>
          </p:nvSpPr>
          <p:spPr bwMode="auto">
            <a:xfrm>
              <a:off x="9785350" y="798513"/>
              <a:ext cx="857250" cy="1019175"/>
            </a:xfrm>
            <a:custGeom>
              <a:avLst/>
              <a:gdLst>
                <a:gd name="T0" fmla="*/ 418 w 1200"/>
                <a:gd name="T1" fmla="*/ 1172 h 1426"/>
                <a:gd name="T2" fmla="*/ 0 w 1200"/>
                <a:gd name="T3" fmla="*/ 600 h 1426"/>
                <a:gd name="T4" fmla="*/ 600 w 1200"/>
                <a:gd name="T5" fmla="*/ 0 h 1426"/>
                <a:gd name="T6" fmla="*/ 1200 w 1200"/>
                <a:gd name="T7" fmla="*/ 600 h 1426"/>
                <a:gd name="T8" fmla="*/ 782 w 1200"/>
                <a:gd name="T9" fmla="*/ 1172 h 1426"/>
                <a:gd name="T10" fmla="*/ 600 w 1200"/>
                <a:gd name="T11" fmla="*/ 1426 h 1426"/>
                <a:gd name="T12" fmla="*/ 418 w 1200"/>
                <a:gd name="T13" fmla="*/ 1172 h 1426"/>
                <a:gd name="T14" fmla="*/ 1050 w 1200"/>
                <a:gd name="T15" fmla="*/ 600 h 1426"/>
                <a:gd name="T16" fmla="*/ 600 w 1200"/>
                <a:gd name="T17" fmla="*/ 150 h 1426"/>
                <a:gd name="T18" fmla="*/ 150 w 1200"/>
                <a:gd name="T19" fmla="*/ 600 h 1426"/>
                <a:gd name="T20" fmla="*/ 600 w 1200"/>
                <a:gd name="T21" fmla="*/ 1050 h 1426"/>
                <a:gd name="T22" fmla="*/ 1050 w 1200"/>
                <a:gd name="T23" fmla="*/ 60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0" h="1426">
                  <a:moveTo>
                    <a:pt x="418" y="1172"/>
                  </a:moveTo>
                  <a:cubicBezTo>
                    <a:pt x="176" y="1095"/>
                    <a:pt x="0" y="868"/>
                    <a:pt x="0" y="600"/>
                  </a:cubicBezTo>
                  <a:cubicBezTo>
                    <a:pt x="0" y="269"/>
                    <a:pt x="269" y="0"/>
                    <a:pt x="600" y="0"/>
                  </a:cubicBezTo>
                  <a:cubicBezTo>
                    <a:pt x="932" y="0"/>
                    <a:pt x="1200" y="269"/>
                    <a:pt x="1200" y="600"/>
                  </a:cubicBezTo>
                  <a:cubicBezTo>
                    <a:pt x="1200" y="868"/>
                    <a:pt x="1025" y="1095"/>
                    <a:pt x="782" y="1172"/>
                  </a:cubicBezTo>
                  <a:cubicBezTo>
                    <a:pt x="600" y="1426"/>
                    <a:pt x="600" y="1426"/>
                    <a:pt x="600" y="1426"/>
                  </a:cubicBezTo>
                  <a:lnTo>
                    <a:pt x="418" y="1172"/>
                  </a:lnTo>
                  <a:close/>
                  <a:moveTo>
                    <a:pt x="1050" y="600"/>
                  </a:moveTo>
                  <a:cubicBezTo>
                    <a:pt x="1050" y="351"/>
                    <a:pt x="849" y="150"/>
                    <a:pt x="600" y="150"/>
                  </a:cubicBezTo>
                  <a:cubicBezTo>
                    <a:pt x="352" y="150"/>
                    <a:pt x="150" y="351"/>
                    <a:pt x="150" y="600"/>
                  </a:cubicBezTo>
                  <a:cubicBezTo>
                    <a:pt x="150" y="849"/>
                    <a:pt x="352" y="1050"/>
                    <a:pt x="600" y="1050"/>
                  </a:cubicBezTo>
                  <a:cubicBezTo>
                    <a:pt x="849" y="1050"/>
                    <a:pt x="1050" y="849"/>
                    <a:pt x="1050" y="600"/>
                  </a:cubicBezTo>
                  <a:close/>
                </a:path>
              </a:pathLst>
            </a:custGeom>
            <a:solidFill>
              <a:srgbClr val="ED1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0"/>
            <p:cNvSpPr/>
            <p:nvPr/>
          </p:nvSpPr>
          <p:spPr bwMode="auto">
            <a:xfrm>
              <a:off x="10213975" y="798513"/>
              <a:ext cx="428625" cy="1019175"/>
            </a:xfrm>
            <a:custGeom>
              <a:avLst/>
              <a:gdLst>
                <a:gd name="T0" fmla="*/ 0 w 600"/>
                <a:gd name="T1" fmla="*/ 150 h 1426"/>
                <a:gd name="T2" fmla="*/ 450 w 600"/>
                <a:gd name="T3" fmla="*/ 600 h 1426"/>
                <a:gd name="T4" fmla="*/ 0 w 600"/>
                <a:gd name="T5" fmla="*/ 1050 h 1426"/>
                <a:gd name="T6" fmla="*/ 0 w 600"/>
                <a:gd name="T7" fmla="*/ 1050 h 1426"/>
                <a:gd name="T8" fmla="*/ 0 w 600"/>
                <a:gd name="T9" fmla="*/ 1426 h 1426"/>
                <a:gd name="T10" fmla="*/ 182 w 600"/>
                <a:gd name="T11" fmla="*/ 1172 h 1426"/>
                <a:gd name="T12" fmla="*/ 600 w 600"/>
                <a:gd name="T13" fmla="*/ 600 h 1426"/>
                <a:gd name="T14" fmla="*/ 0 w 600"/>
                <a:gd name="T15" fmla="*/ 0 h 1426"/>
                <a:gd name="T16" fmla="*/ 0 w 600"/>
                <a:gd name="T17" fmla="*/ 0 h 1426"/>
                <a:gd name="T18" fmla="*/ 0 w 600"/>
                <a:gd name="T19" fmla="*/ 150 h 1426"/>
                <a:gd name="T20" fmla="*/ 0 w 600"/>
                <a:gd name="T21" fmla="*/ 15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426">
                  <a:moveTo>
                    <a:pt x="0" y="150"/>
                  </a:moveTo>
                  <a:cubicBezTo>
                    <a:pt x="249" y="150"/>
                    <a:pt x="450" y="351"/>
                    <a:pt x="450" y="600"/>
                  </a:cubicBezTo>
                  <a:cubicBezTo>
                    <a:pt x="450" y="849"/>
                    <a:pt x="249" y="1050"/>
                    <a:pt x="0" y="1050"/>
                  </a:cubicBezTo>
                  <a:cubicBezTo>
                    <a:pt x="0" y="1050"/>
                    <a:pt x="0" y="1050"/>
                    <a:pt x="0" y="1050"/>
                  </a:cubicBezTo>
                  <a:cubicBezTo>
                    <a:pt x="0" y="1426"/>
                    <a:pt x="0" y="1426"/>
                    <a:pt x="0" y="1426"/>
                  </a:cubicBezTo>
                  <a:cubicBezTo>
                    <a:pt x="182" y="1172"/>
                    <a:pt x="182" y="1172"/>
                    <a:pt x="182" y="1172"/>
                  </a:cubicBezTo>
                  <a:cubicBezTo>
                    <a:pt x="425" y="1095"/>
                    <a:pt x="600" y="868"/>
                    <a:pt x="600" y="600"/>
                  </a:cubicBezTo>
                  <a:cubicBezTo>
                    <a:pt x="600" y="269"/>
                    <a:pt x="332" y="0"/>
                    <a:pt x="0" y="0"/>
                  </a:cubicBezTo>
                  <a:cubicBezTo>
                    <a:pt x="0" y="0"/>
                    <a:pt x="0" y="0"/>
                    <a:pt x="0" y="0"/>
                  </a:cubicBezTo>
                  <a:cubicBezTo>
                    <a:pt x="0" y="150"/>
                    <a:pt x="0" y="150"/>
                    <a:pt x="0" y="150"/>
                  </a:cubicBezTo>
                  <a:cubicBezTo>
                    <a:pt x="0" y="150"/>
                    <a:pt x="0" y="150"/>
                    <a:pt x="0" y="150"/>
                  </a:cubicBezTo>
                  <a:close/>
                </a:path>
              </a:pathLst>
            </a:custGeom>
            <a:solidFill>
              <a:srgbClr val="D71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1"/>
            <p:cNvSpPr>
              <a:spLocks noEditPoints="1"/>
            </p:cNvSpPr>
            <p:nvPr/>
          </p:nvSpPr>
          <p:spPr bwMode="auto">
            <a:xfrm>
              <a:off x="9948863" y="1009650"/>
              <a:ext cx="528638" cy="427038"/>
            </a:xfrm>
            <a:custGeom>
              <a:avLst/>
              <a:gdLst>
                <a:gd name="T0" fmla="*/ 718 w 742"/>
                <a:gd name="T1" fmla="*/ 247 h 598"/>
                <a:gd name="T2" fmla="*/ 672 w 742"/>
                <a:gd name="T3" fmla="*/ 247 h 598"/>
                <a:gd name="T4" fmla="*/ 606 w 742"/>
                <a:gd name="T5" fmla="*/ 135 h 598"/>
                <a:gd name="T6" fmla="*/ 628 w 742"/>
                <a:gd name="T7" fmla="*/ 14 h 598"/>
                <a:gd name="T8" fmla="*/ 488 w 742"/>
                <a:gd name="T9" fmla="*/ 73 h 598"/>
                <a:gd name="T10" fmla="*/ 392 w 742"/>
                <a:gd name="T11" fmla="*/ 61 h 598"/>
                <a:gd name="T12" fmla="*/ 129 w 742"/>
                <a:gd name="T13" fmla="*/ 198 h 598"/>
                <a:gd name="T14" fmla="*/ 79 w 742"/>
                <a:gd name="T15" fmla="*/ 198 h 598"/>
                <a:gd name="T16" fmla="*/ 48 w 742"/>
                <a:gd name="T17" fmla="*/ 185 h 598"/>
                <a:gd name="T18" fmla="*/ 35 w 742"/>
                <a:gd name="T19" fmla="*/ 154 h 598"/>
                <a:gd name="T20" fmla="*/ 79 w 742"/>
                <a:gd name="T21" fmla="*/ 110 h 598"/>
                <a:gd name="T22" fmla="*/ 110 w 742"/>
                <a:gd name="T23" fmla="*/ 123 h 598"/>
                <a:gd name="T24" fmla="*/ 135 w 742"/>
                <a:gd name="T25" fmla="*/ 123 h 598"/>
                <a:gd name="T26" fmla="*/ 135 w 742"/>
                <a:gd name="T27" fmla="*/ 98 h 598"/>
                <a:gd name="T28" fmla="*/ 79 w 742"/>
                <a:gd name="T29" fmla="*/ 75 h 598"/>
                <a:gd name="T30" fmla="*/ 0 w 742"/>
                <a:gd name="T31" fmla="*/ 154 h 598"/>
                <a:gd name="T32" fmla="*/ 23 w 742"/>
                <a:gd name="T33" fmla="*/ 210 h 598"/>
                <a:gd name="T34" fmla="*/ 79 w 742"/>
                <a:gd name="T35" fmla="*/ 233 h 598"/>
                <a:gd name="T36" fmla="*/ 115 w 742"/>
                <a:gd name="T37" fmla="*/ 233 h 598"/>
                <a:gd name="T38" fmla="*/ 106 w 742"/>
                <a:gd name="T39" fmla="*/ 297 h 598"/>
                <a:gd name="T40" fmla="*/ 164 w 742"/>
                <a:gd name="T41" fmla="*/ 446 h 598"/>
                <a:gd name="T42" fmla="*/ 139 w 742"/>
                <a:gd name="T43" fmla="*/ 581 h 598"/>
                <a:gd name="T44" fmla="*/ 153 w 742"/>
                <a:gd name="T45" fmla="*/ 598 h 598"/>
                <a:gd name="T46" fmla="*/ 254 w 742"/>
                <a:gd name="T47" fmla="*/ 598 h 598"/>
                <a:gd name="T48" fmla="*/ 273 w 742"/>
                <a:gd name="T49" fmla="*/ 581 h 598"/>
                <a:gd name="T50" fmla="*/ 278 w 742"/>
                <a:gd name="T51" fmla="*/ 515 h 598"/>
                <a:gd name="T52" fmla="*/ 392 w 742"/>
                <a:gd name="T53" fmla="*/ 532 h 598"/>
                <a:gd name="T54" fmla="*/ 479 w 742"/>
                <a:gd name="T55" fmla="*/ 523 h 598"/>
                <a:gd name="T56" fmla="*/ 483 w 742"/>
                <a:gd name="T57" fmla="*/ 581 h 598"/>
                <a:gd name="T58" fmla="*/ 502 w 742"/>
                <a:gd name="T59" fmla="*/ 598 h 598"/>
                <a:gd name="T60" fmla="*/ 603 w 742"/>
                <a:gd name="T61" fmla="*/ 598 h 598"/>
                <a:gd name="T62" fmla="*/ 617 w 742"/>
                <a:gd name="T63" fmla="*/ 581 h 598"/>
                <a:gd name="T64" fmla="*/ 596 w 742"/>
                <a:gd name="T65" fmla="*/ 468 h 598"/>
                <a:gd name="T66" fmla="*/ 654 w 742"/>
                <a:gd name="T67" fmla="*/ 396 h 598"/>
                <a:gd name="T68" fmla="*/ 718 w 742"/>
                <a:gd name="T69" fmla="*/ 396 h 598"/>
                <a:gd name="T70" fmla="*/ 742 w 742"/>
                <a:gd name="T71" fmla="*/ 371 h 598"/>
                <a:gd name="T72" fmla="*/ 742 w 742"/>
                <a:gd name="T73" fmla="*/ 272 h 598"/>
                <a:gd name="T74" fmla="*/ 718 w 742"/>
                <a:gd name="T75" fmla="*/ 247 h 598"/>
                <a:gd name="T76" fmla="*/ 493 w 742"/>
                <a:gd name="T77" fmla="*/ 140 h 598"/>
                <a:gd name="T78" fmla="*/ 471 w 742"/>
                <a:gd name="T79" fmla="*/ 152 h 598"/>
                <a:gd name="T80" fmla="*/ 392 w 742"/>
                <a:gd name="T81" fmla="*/ 141 h 598"/>
                <a:gd name="T82" fmla="*/ 298 w 742"/>
                <a:gd name="T83" fmla="*/ 156 h 598"/>
                <a:gd name="T84" fmla="*/ 292 w 742"/>
                <a:gd name="T85" fmla="*/ 157 h 598"/>
                <a:gd name="T86" fmla="*/ 276 w 742"/>
                <a:gd name="T87" fmla="*/ 146 h 598"/>
                <a:gd name="T88" fmla="*/ 286 w 742"/>
                <a:gd name="T89" fmla="*/ 124 h 598"/>
                <a:gd name="T90" fmla="*/ 392 w 742"/>
                <a:gd name="T91" fmla="*/ 107 h 598"/>
                <a:gd name="T92" fmla="*/ 481 w 742"/>
                <a:gd name="T93" fmla="*/ 118 h 598"/>
                <a:gd name="T94" fmla="*/ 493 w 742"/>
                <a:gd name="T95" fmla="*/ 140 h 598"/>
                <a:gd name="T96" fmla="*/ 574 w 742"/>
                <a:gd name="T97" fmla="*/ 271 h 598"/>
                <a:gd name="T98" fmla="*/ 538 w 742"/>
                <a:gd name="T99" fmla="*/ 235 h 598"/>
                <a:gd name="T100" fmla="*/ 574 w 742"/>
                <a:gd name="T101" fmla="*/ 198 h 598"/>
                <a:gd name="T102" fmla="*/ 611 w 742"/>
                <a:gd name="T103" fmla="*/ 235 h 598"/>
                <a:gd name="T104" fmla="*/ 574 w 742"/>
                <a:gd name="T105" fmla="*/ 271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2" h="598">
                  <a:moveTo>
                    <a:pt x="718" y="247"/>
                  </a:moveTo>
                  <a:cubicBezTo>
                    <a:pt x="672" y="247"/>
                    <a:pt x="672" y="247"/>
                    <a:pt x="672" y="247"/>
                  </a:cubicBezTo>
                  <a:cubicBezTo>
                    <a:pt x="662" y="204"/>
                    <a:pt x="640" y="166"/>
                    <a:pt x="606" y="135"/>
                  </a:cubicBezTo>
                  <a:cubicBezTo>
                    <a:pt x="623" y="91"/>
                    <a:pt x="646" y="20"/>
                    <a:pt x="628" y="14"/>
                  </a:cubicBezTo>
                  <a:cubicBezTo>
                    <a:pt x="577" y="0"/>
                    <a:pt x="518" y="46"/>
                    <a:pt x="488" y="73"/>
                  </a:cubicBezTo>
                  <a:cubicBezTo>
                    <a:pt x="459" y="66"/>
                    <a:pt x="427" y="61"/>
                    <a:pt x="392" y="61"/>
                  </a:cubicBezTo>
                  <a:cubicBezTo>
                    <a:pt x="263" y="61"/>
                    <a:pt x="170" y="117"/>
                    <a:pt x="129" y="198"/>
                  </a:cubicBezTo>
                  <a:cubicBezTo>
                    <a:pt x="79" y="198"/>
                    <a:pt x="79" y="198"/>
                    <a:pt x="79" y="198"/>
                  </a:cubicBezTo>
                  <a:cubicBezTo>
                    <a:pt x="67" y="198"/>
                    <a:pt x="56" y="193"/>
                    <a:pt x="48" y="185"/>
                  </a:cubicBezTo>
                  <a:cubicBezTo>
                    <a:pt x="39" y="177"/>
                    <a:pt x="35" y="166"/>
                    <a:pt x="35" y="154"/>
                  </a:cubicBezTo>
                  <a:cubicBezTo>
                    <a:pt x="35" y="130"/>
                    <a:pt x="55" y="110"/>
                    <a:pt x="79" y="110"/>
                  </a:cubicBezTo>
                  <a:cubicBezTo>
                    <a:pt x="91" y="110"/>
                    <a:pt x="102" y="114"/>
                    <a:pt x="110" y="123"/>
                  </a:cubicBezTo>
                  <a:cubicBezTo>
                    <a:pt x="117" y="130"/>
                    <a:pt x="128" y="130"/>
                    <a:pt x="135" y="123"/>
                  </a:cubicBezTo>
                  <a:cubicBezTo>
                    <a:pt x="142" y="116"/>
                    <a:pt x="142" y="105"/>
                    <a:pt x="135" y="98"/>
                  </a:cubicBezTo>
                  <a:cubicBezTo>
                    <a:pt x="120" y="83"/>
                    <a:pt x="100" y="75"/>
                    <a:pt x="79" y="75"/>
                  </a:cubicBezTo>
                  <a:cubicBezTo>
                    <a:pt x="35" y="75"/>
                    <a:pt x="0" y="110"/>
                    <a:pt x="0" y="154"/>
                  </a:cubicBezTo>
                  <a:cubicBezTo>
                    <a:pt x="0" y="175"/>
                    <a:pt x="8" y="195"/>
                    <a:pt x="23" y="210"/>
                  </a:cubicBezTo>
                  <a:cubicBezTo>
                    <a:pt x="38" y="225"/>
                    <a:pt x="58" y="233"/>
                    <a:pt x="79" y="233"/>
                  </a:cubicBezTo>
                  <a:cubicBezTo>
                    <a:pt x="115" y="233"/>
                    <a:pt x="115" y="233"/>
                    <a:pt x="115" y="233"/>
                  </a:cubicBezTo>
                  <a:cubicBezTo>
                    <a:pt x="109" y="253"/>
                    <a:pt x="106" y="275"/>
                    <a:pt x="106" y="297"/>
                  </a:cubicBezTo>
                  <a:cubicBezTo>
                    <a:pt x="106" y="353"/>
                    <a:pt x="126" y="405"/>
                    <a:pt x="164" y="446"/>
                  </a:cubicBezTo>
                  <a:cubicBezTo>
                    <a:pt x="139" y="581"/>
                    <a:pt x="139" y="581"/>
                    <a:pt x="139" y="581"/>
                  </a:cubicBezTo>
                  <a:cubicBezTo>
                    <a:pt x="137" y="591"/>
                    <a:pt x="143" y="598"/>
                    <a:pt x="153" y="598"/>
                  </a:cubicBezTo>
                  <a:cubicBezTo>
                    <a:pt x="254" y="598"/>
                    <a:pt x="254" y="598"/>
                    <a:pt x="254" y="598"/>
                  </a:cubicBezTo>
                  <a:cubicBezTo>
                    <a:pt x="264" y="598"/>
                    <a:pt x="272" y="591"/>
                    <a:pt x="273" y="581"/>
                  </a:cubicBezTo>
                  <a:cubicBezTo>
                    <a:pt x="278" y="515"/>
                    <a:pt x="278" y="515"/>
                    <a:pt x="278" y="515"/>
                  </a:cubicBezTo>
                  <a:cubicBezTo>
                    <a:pt x="312" y="526"/>
                    <a:pt x="350" y="532"/>
                    <a:pt x="392" y="532"/>
                  </a:cubicBezTo>
                  <a:cubicBezTo>
                    <a:pt x="423" y="532"/>
                    <a:pt x="452" y="529"/>
                    <a:pt x="479" y="523"/>
                  </a:cubicBezTo>
                  <a:cubicBezTo>
                    <a:pt x="483" y="581"/>
                    <a:pt x="483" y="581"/>
                    <a:pt x="483" y="581"/>
                  </a:cubicBezTo>
                  <a:cubicBezTo>
                    <a:pt x="484" y="591"/>
                    <a:pt x="493" y="598"/>
                    <a:pt x="502" y="598"/>
                  </a:cubicBezTo>
                  <a:cubicBezTo>
                    <a:pt x="603" y="598"/>
                    <a:pt x="603" y="598"/>
                    <a:pt x="603" y="598"/>
                  </a:cubicBezTo>
                  <a:cubicBezTo>
                    <a:pt x="613" y="598"/>
                    <a:pt x="619" y="591"/>
                    <a:pt x="617" y="581"/>
                  </a:cubicBezTo>
                  <a:cubicBezTo>
                    <a:pt x="596" y="468"/>
                    <a:pt x="596" y="468"/>
                    <a:pt x="596" y="468"/>
                  </a:cubicBezTo>
                  <a:cubicBezTo>
                    <a:pt x="621" y="447"/>
                    <a:pt x="640" y="423"/>
                    <a:pt x="654" y="396"/>
                  </a:cubicBezTo>
                  <a:cubicBezTo>
                    <a:pt x="718" y="396"/>
                    <a:pt x="718" y="396"/>
                    <a:pt x="718" y="396"/>
                  </a:cubicBezTo>
                  <a:cubicBezTo>
                    <a:pt x="731" y="396"/>
                    <a:pt x="742" y="385"/>
                    <a:pt x="742" y="371"/>
                  </a:cubicBezTo>
                  <a:cubicBezTo>
                    <a:pt x="742" y="272"/>
                    <a:pt x="742" y="272"/>
                    <a:pt x="742" y="272"/>
                  </a:cubicBezTo>
                  <a:cubicBezTo>
                    <a:pt x="742" y="258"/>
                    <a:pt x="731" y="247"/>
                    <a:pt x="718" y="247"/>
                  </a:cubicBezTo>
                  <a:close/>
                  <a:moveTo>
                    <a:pt x="493" y="140"/>
                  </a:moveTo>
                  <a:cubicBezTo>
                    <a:pt x="490" y="149"/>
                    <a:pt x="480" y="155"/>
                    <a:pt x="471" y="152"/>
                  </a:cubicBezTo>
                  <a:cubicBezTo>
                    <a:pt x="447" y="145"/>
                    <a:pt x="420" y="141"/>
                    <a:pt x="392" y="141"/>
                  </a:cubicBezTo>
                  <a:cubicBezTo>
                    <a:pt x="358" y="141"/>
                    <a:pt x="326" y="146"/>
                    <a:pt x="298" y="156"/>
                  </a:cubicBezTo>
                  <a:cubicBezTo>
                    <a:pt x="296" y="157"/>
                    <a:pt x="294" y="157"/>
                    <a:pt x="292" y="157"/>
                  </a:cubicBezTo>
                  <a:cubicBezTo>
                    <a:pt x="285" y="157"/>
                    <a:pt x="278" y="153"/>
                    <a:pt x="276" y="146"/>
                  </a:cubicBezTo>
                  <a:cubicBezTo>
                    <a:pt x="273" y="137"/>
                    <a:pt x="277" y="127"/>
                    <a:pt x="286" y="124"/>
                  </a:cubicBezTo>
                  <a:cubicBezTo>
                    <a:pt x="318" y="112"/>
                    <a:pt x="354" y="107"/>
                    <a:pt x="392" y="107"/>
                  </a:cubicBezTo>
                  <a:cubicBezTo>
                    <a:pt x="423" y="107"/>
                    <a:pt x="453" y="111"/>
                    <a:pt x="481" y="118"/>
                  </a:cubicBezTo>
                  <a:cubicBezTo>
                    <a:pt x="490" y="121"/>
                    <a:pt x="495" y="131"/>
                    <a:pt x="493" y="140"/>
                  </a:cubicBezTo>
                  <a:close/>
                  <a:moveTo>
                    <a:pt x="574" y="271"/>
                  </a:moveTo>
                  <a:cubicBezTo>
                    <a:pt x="554" y="271"/>
                    <a:pt x="538" y="255"/>
                    <a:pt x="538" y="235"/>
                  </a:cubicBezTo>
                  <a:cubicBezTo>
                    <a:pt x="538" y="214"/>
                    <a:pt x="554" y="198"/>
                    <a:pt x="574" y="198"/>
                  </a:cubicBezTo>
                  <a:cubicBezTo>
                    <a:pt x="594" y="198"/>
                    <a:pt x="611" y="214"/>
                    <a:pt x="611" y="235"/>
                  </a:cubicBezTo>
                  <a:cubicBezTo>
                    <a:pt x="611" y="255"/>
                    <a:pt x="594" y="271"/>
                    <a:pt x="574" y="271"/>
                  </a:cubicBezTo>
                  <a:close/>
                </a:path>
              </a:pathLst>
            </a:custGeom>
            <a:solidFill>
              <a:srgbClr val="ED1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Oval 32"/>
            <p:cNvSpPr>
              <a:spLocks noChangeArrowheads="1"/>
            </p:cNvSpPr>
            <p:nvPr/>
          </p:nvSpPr>
          <p:spPr bwMode="auto">
            <a:xfrm>
              <a:off x="8404225" y="2497138"/>
              <a:ext cx="717550" cy="719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33"/>
            <p:cNvSpPr>
              <a:spLocks noEditPoints="1"/>
            </p:cNvSpPr>
            <p:nvPr/>
          </p:nvSpPr>
          <p:spPr bwMode="auto">
            <a:xfrm>
              <a:off x="8334375" y="2427288"/>
              <a:ext cx="857250" cy="1019175"/>
            </a:xfrm>
            <a:custGeom>
              <a:avLst/>
              <a:gdLst>
                <a:gd name="T0" fmla="*/ 418 w 1200"/>
                <a:gd name="T1" fmla="*/ 1172 h 1426"/>
                <a:gd name="T2" fmla="*/ 0 w 1200"/>
                <a:gd name="T3" fmla="*/ 600 h 1426"/>
                <a:gd name="T4" fmla="*/ 600 w 1200"/>
                <a:gd name="T5" fmla="*/ 0 h 1426"/>
                <a:gd name="T6" fmla="*/ 1200 w 1200"/>
                <a:gd name="T7" fmla="*/ 600 h 1426"/>
                <a:gd name="T8" fmla="*/ 782 w 1200"/>
                <a:gd name="T9" fmla="*/ 1172 h 1426"/>
                <a:gd name="T10" fmla="*/ 600 w 1200"/>
                <a:gd name="T11" fmla="*/ 1426 h 1426"/>
                <a:gd name="T12" fmla="*/ 418 w 1200"/>
                <a:gd name="T13" fmla="*/ 1172 h 1426"/>
                <a:gd name="T14" fmla="*/ 1050 w 1200"/>
                <a:gd name="T15" fmla="*/ 600 h 1426"/>
                <a:gd name="T16" fmla="*/ 600 w 1200"/>
                <a:gd name="T17" fmla="*/ 150 h 1426"/>
                <a:gd name="T18" fmla="*/ 150 w 1200"/>
                <a:gd name="T19" fmla="*/ 600 h 1426"/>
                <a:gd name="T20" fmla="*/ 600 w 1200"/>
                <a:gd name="T21" fmla="*/ 1050 h 1426"/>
                <a:gd name="T22" fmla="*/ 1050 w 1200"/>
                <a:gd name="T23" fmla="*/ 60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0" h="1426">
                  <a:moveTo>
                    <a:pt x="418" y="1172"/>
                  </a:moveTo>
                  <a:cubicBezTo>
                    <a:pt x="176" y="1095"/>
                    <a:pt x="0" y="868"/>
                    <a:pt x="0" y="600"/>
                  </a:cubicBezTo>
                  <a:cubicBezTo>
                    <a:pt x="0" y="269"/>
                    <a:pt x="269" y="0"/>
                    <a:pt x="600" y="0"/>
                  </a:cubicBezTo>
                  <a:cubicBezTo>
                    <a:pt x="931" y="0"/>
                    <a:pt x="1200" y="269"/>
                    <a:pt x="1200" y="600"/>
                  </a:cubicBezTo>
                  <a:cubicBezTo>
                    <a:pt x="1200" y="868"/>
                    <a:pt x="1024" y="1095"/>
                    <a:pt x="782" y="1172"/>
                  </a:cubicBezTo>
                  <a:cubicBezTo>
                    <a:pt x="600" y="1426"/>
                    <a:pt x="600" y="1426"/>
                    <a:pt x="600" y="1426"/>
                  </a:cubicBezTo>
                  <a:lnTo>
                    <a:pt x="418" y="1172"/>
                  </a:lnTo>
                  <a:close/>
                  <a:moveTo>
                    <a:pt x="1050" y="600"/>
                  </a:moveTo>
                  <a:cubicBezTo>
                    <a:pt x="1050" y="352"/>
                    <a:pt x="849" y="150"/>
                    <a:pt x="600" y="150"/>
                  </a:cubicBezTo>
                  <a:cubicBezTo>
                    <a:pt x="351" y="150"/>
                    <a:pt x="150" y="352"/>
                    <a:pt x="150" y="600"/>
                  </a:cubicBezTo>
                  <a:cubicBezTo>
                    <a:pt x="150" y="849"/>
                    <a:pt x="351" y="1050"/>
                    <a:pt x="600" y="1050"/>
                  </a:cubicBezTo>
                  <a:cubicBezTo>
                    <a:pt x="849" y="1050"/>
                    <a:pt x="1050" y="849"/>
                    <a:pt x="1050" y="600"/>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34"/>
            <p:cNvSpPr/>
            <p:nvPr/>
          </p:nvSpPr>
          <p:spPr bwMode="auto">
            <a:xfrm>
              <a:off x="8763000" y="2427288"/>
              <a:ext cx="428625" cy="1019175"/>
            </a:xfrm>
            <a:custGeom>
              <a:avLst/>
              <a:gdLst>
                <a:gd name="T0" fmla="*/ 0 w 600"/>
                <a:gd name="T1" fmla="*/ 150 h 1426"/>
                <a:gd name="T2" fmla="*/ 450 w 600"/>
                <a:gd name="T3" fmla="*/ 600 h 1426"/>
                <a:gd name="T4" fmla="*/ 0 w 600"/>
                <a:gd name="T5" fmla="*/ 1050 h 1426"/>
                <a:gd name="T6" fmla="*/ 0 w 600"/>
                <a:gd name="T7" fmla="*/ 1050 h 1426"/>
                <a:gd name="T8" fmla="*/ 0 w 600"/>
                <a:gd name="T9" fmla="*/ 1426 h 1426"/>
                <a:gd name="T10" fmla="*/ 182 w 600"/>
                <a:gd name="T11" fmla="*/ 1172 h 1426"/>
                <a:gd name="T12" fmla="*/ 600 w 600"/>
                <a:gd name="T13" fmla="*/ 600 h 1426"/>
                <a:gd name="T14" fmla="*/ 0 w 600"/>
                <a:gd name="T15" fmla="*/ 0 h 1426"/>
                <a:gd name="T16" fmla="*/ 0 w 600"/>
                <a:gd name="T17" fmla="*/ 0 h 1426"/>
                <a:gd name="T18" fmla="*/ 0 w 600"/>
                <a:gd name="T19" fmla="*/ 150 h 1426"/>
                <a:gd name="T20" fmla="*/ 0 w 600"/>
                <a:gd name="T21" fmla="*/ 15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426">
                  <a:moveTo>
                    <a:pt x="0" y="150"/>
                  </a:moveTo>
                  <a:cubicBezTo>
                    <a:pt x="249" y="150"/>
                    <a:pt x="450" y="352"/>
                    <a:pt x="450" y="600"/>
                  </a:cubicBezTo>
                  <a:cubicBezTo>
                    <a:pt x="450" y="849"/>
                    <a:pt x="249" y="1050"/>
                    <a:pt x="0" y="1050"/>
                  </a:cubicBezTo>
                  <a:cubicBezTo>
                    <a:pt x="0" y="1050"/>
                    <a:pt x="0" y="1050"/>
                    <a:pt x="0" y="1050"/>
                  </a:cubicBezTo>
                  <a:cubicBezTo>
                    <a:pt x="0" y="1426"/>
                    <a:pt x="0" y="1426"/>
                    <a:pt x="0" y="1426"/>
                  </a:cubicBezTo>
                  <a:cubicBezTo>
                    <a:pt x="182" y="1172"/>
                    <a:pt x="182" y="1172"/>
                    <a:pt x="182" y="1172"/>
                  </a:cubicBezTo>
                  <a:cubicBezTo>
                    <a:pt x="424" y="1095"/>
                    <a:pt x="600" y="868"/>
                    <a:pt x="600" y="600"/>
                  </a:cubicBezTo>
                  <a:cubicBezTo>
                    <a:pt x="600" y="269"/>
                    <a:pt x="331" y="0"/>
                    <a:pt x="0" y="0"/>
                  </a:cubicBezTo>
                  <a:cubicBezTo>
                    <a:pt x="0" y="0"/>
                    <a:pt x="0" y="0"/>
                    <a:pt x="0" y="0"/>
                  </a:cubicBezTo>
                  <a:cubicBezTo>
                    <a:pt x="0" y="150"/>
                    <a:pt x="0" y="150"/>
                    <a:pt x="0" y="150"/>
                  </a:cubicBezTo>
                  <a:cubicBezTo>
                    <a:pt x="0" y="150"/>
                    <a:pt x="0" y="150"/>
                    <a:pt x="0" y="150"/>
                  </a:cubicBezTo>
                  <a:close/>
                </a:path>
              </a:pathLst>
            </a:custGeom>
            <a:solidFill>
              <a:srgbClr val="7FB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35"/>
            <p:cNvSpPr>
              <a:spLocks noEditPoints="1"/>
            </p:cNvSpPr>
            <p:nvPr/>
          </p:nvSpPr>
          <p:spPr bwMode="auto">
            <a:xfrm>
              <a:off x="8559800" y="2611438"/>
              <a:ext cx="406400" cy="431800"/>
            </a:xfrm>
            <a:custGeom>
              <a:avLst/>
              <a:gdLst>
                <a:gd name="T0" fmla="*/ 511 w 568"/>
                <a:gd name="T1" fmla="*/ 149 h 605"/>
                <a:gd name="T2" fmla="*/ 492 w 568"/>
                <a:gd name="T3" fmla="*/ 79 h 605"/>
                <a:gd name="T4" fmla="*/ 229 w 568"/>
                <a:gd name="T5" fmla="*/ 149 h 605"/>
                <a:gd name="T6" fmla="*/ 511 w 568"/>
                <a:gd name="T7" fmla="*/ 149 h 605"/>
                <a:gd name="T8" fmla="*/ 43 w 568"/>
                <a:gd name="T9" fmla="*/ 146 h 605"/>
                <a:gd name="T10" fmla="*/ 479 w 568"/>
                <a:gd name="T11" fmla="*/ 29 h 605"/>
                <a:gd name="T12" fmla="*/ 476 w 568"/>
                <a:gd name="T13" fmla="*/ 18 h 605"/>
                <a:gd name="T14" fmla="*/ 451 w 568"/>
                <a:gd name="T15" fmla="*/ 3 h 605"/>
                <a:gd name="T16" fmla="*/ 55 w 568"/>
                <a:gd name="T17" fmla="*/ 110 h 605"/>
                <a:gd name="T18" fmla="*/ 40 w 568"/>
                <a:gd name="T19" fmla="*/ 134 h 605"/>
                <a:gd name="T20" fmla="*/ 43 w 568"/>
                <a:gd name="T21" fmla="*/ 146 h 605"/>
                <a:gd name="T22" fmla="*/ 271 w 568"/>
                <a:gd name="T23" fmla="*/ 387 h 605"/>
                <a:gd name="T24" fmla="*/ 337 w 568"/>
                <a:gd name="T25" fmla="*/ 453 h 605"/>
                <a:gd name="T26" fmla="*/ 568 w 568"/>
                <a:gd name="T27" fmla="*/ 453 h 605"/>
                <a:gd name="T28" fmla="*/ 568 w 568"/>
                <a:gd name="T29" fmla="*/ 322 h 605"/>
                <a:gd name="T30" fmla="*/ 337 w 568"/>
                <a:gd name="T31" fmla="*/ 322 h 605"/>
                <a:gd name="T32" fmla="*/ 271 w 568"/>
                <a:gd name="T33" fmla="*/ 387 h 605"/>
                <a:gd name="T34" fmla="*/ 370 w 568"/>
                <a:gd name="T35" fmla="*/ 387 h 605"/>
                <a:gd name="T36" fmla="*/ 335 w 568"/>
                <a:gd name="T37" fmla="*/ 422 h 605"/>
                <a:gd name="T38" fmla="*/ 301 w 568"/>
                <a:gd name="T39" fmla="*/ 387 h 605"/>
                <a:gd name="T40" fmla="*/ 335 w 568"/>
                <a:gd name="T41" fmla="*/ 353 h 605"/>
                <a:gd name="T42" fmla="*/ 370 w 568"/>
                <a:gd name="T43" fmla="*/ 387 h 605"/>
                <a:gd name="T44" fmla="*/ 540 w 568"/>
                <a:gd name="T45" fmla="*/ 170 h 605"/>
                <a:gd name="T46" fmla="*/ 28 w 568"/>
                <a:gd name="T47" fmla="*/ 170 h 605"/>
                <a:gd name="T48" fmla="*/ 0 w 568"/>
                <a:gd name="T49" fmla="*/ 198 h 605"/>
                <a:gd name="T50" fmla="*/ 0 w 568"/>
                <a:gd name="T51" fmla="*/ 577 h 605"/>
                <a:gd name="T52" fmla="*/ 28 w 568"/>
                <a:gd name="T53" fmla="*/ 605 h 605"/>
                <a:gd name="T54" fmla="*/ 540 w 568"/>
                <a:gd name="T55" fmla="*/ 605 h 605"/>
                <a:gd name="T56" fmla="*/ 568 w 568"/>
                <a:gd name="T57" fmla="*/ 577 h 605"/>
                <a:gd name="T58" fmla="*/ 568 w 568"/>
                <a:gd name="T59" fmla="*/ 474 h 605"/>
                <a:gd name="T60" fmla="*/ 337 w 568"/>
                <a:gd name="T61" fmla="*/ 474 h 605"/>
                <a:gd name="T62" fmla="*/ 250 w 568"/>
                <a:gd name="T63" fmla="*/ 387 h 605"/>
                <a:gd name="T64" fmla="*/ 337 w 568"/>
                <a:gd name="T65" fmla="*/ 301 h 605"/>
                <a:gd name="T66" fmla="*/ 568 w 568"/>
                <a:gd name="T67" fmla="*/ 301 h 605"/>
                <a:gd name="T68" fmla="*/ 568 w 568"/>
                <a:gd name="T69" fmla="*/ 198 h 605"/>
                <a:gd name="T70" fmla="*/ 540 w 568"/>
                <a:gd name="T71" fmla="*/ 17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8" h="605">
                  <a:moveTo>
                    <a:pt x="511" y="149"/>
                  </a:moveTo>
                  <a:cubicBezTo>
                    <a:pt x="492" y="79"/>
                    <a:pt x="492" y="79"/>
                    <a:pt x="492" y="79"/>
                  </a:cubicBezTo>
                  <a:cubicBezTo>
                    <a:pt x="229" y="149"/>
                    <a:pt x="229" y="149"/>
                    <a:pt x="229" y="149"/>
                  </a:cubicBezTo>
                  <a:lnTo>
                    <a:pt x="511" y="149"/>
                  </a:lnTo>
                  <a:close/>
                  <a:moveTo>
                    <a:pt x="43" y="146"/>
                  </a:moveTo>
                  <a:cubicBezTo>
                    <a:pt x="479" y="29"/>
                    <a:pt x="479" y="29"/>
                    <a:pt x="479" y="29"/>
                  </a:cubicBezTo>
                  <a:cubicBezTo>
                    <a:pt x="476" y="18"/>
                    <a:pt x="476" y="18"/>
                    <a:pt x="476" y="18"/>
                  </a:cubicBezTo>
                  <a:cubicBezTo>
                    <a:pt x="473" y="7"/>
                    <a:pt x="462" y="0"/>
                    <a:pt x="451" y="3"/>
                  </a:cubicBezTo>
                  <a:cubicBezTo>
                    <a:pt x="55" y="110"/>
                    <a:pt x="55" y="110"/>
                    <a:pt x="55" y="110"/>
                  </a:cubicBezTo>
                  <a:cubicBezTo>
                    <a:pt x="44" y="112"/>
                    <a:pt x="37" y="124"/>
                    <a:pt x="40" y="134"/>
                  </a:cubicBezTo>
                  <a:lnTo>
                    <a:pt x="43" y="146"/>
                  </a:lnTo>
                  <a:close/>
                  <a:moveTo>
                    <a:pt x="271" y="387"/>
                  </a:moveTo>
                  <a:cubicBezTo>
                    <a:pt x="271" y="423"/>
                    <a:pt x="301" y="453"/>
                    <a:pt x="337" y="453"/>
                  </a:cubicBezTo>
                  <a:cubicBezTo>
                    <a:pt x="568" y="453"/>
                    <a:pt x="568" y="453"/>
                    <a:pt x="568" y="453"/>
                  </a:cubicBezTo>
                  <a:cubicBezTo>
                    <a:pt x="568" y="322"/>
                    <a:pt x="568" y="322"/>
                    <a:pt x="568" y="322"/>
                  </a:cubicBezTo>
                  <a:cubicBezTo>
                    <a:pt x="337" y="322"/>
                    <a:pt x="337" y="322"/>
                    <a:pt x="337" y="322"/>
                  </a:cubicBezTo>
                  <a:cubicBezTo>
                    <a:pt x="301" y="322"/>
                    <a:pt x="271" y="351"/>
                    <a:pt x="271" y="387"/>
                  </a:cubicBezTo>
                  <a:close/>
                  <a:moveTo>
                    <a:pt x="370" y="387"/>
                  </a:moveTo>
                  <a:cubicBezTo>
                    <a:pt x="370" y="406"/>
                    <a:pt x="355" y="422"/>
                    <a:pt x="335" y="422"/>
                  </a:cubicBezTo>
                  <a:cubicBezTo>
                    <a:pt x="316" y="422"/>
                    <a:pt x="301" y="406"/>
                    <a:pt x="301" y="387"/>
                  </a:cubicBezTo>
                  <a:cubicBezTo>
                    <a:pt x="301" y="368"/>
                    <a:pt x="316" y="353"/>
                    <a:pt x="335" y="353"/>
                  </a:cubicBezTo>
                  <a:cubicBezTo>
                    <a:pt x="355" y="353"/>
                    <a:pt x="370" y="368"/>
                    <a:pt x="370" y="387"/>
                  </a:cubicBezTo>
                  <a:close/>
                  <a:moveTo>
                    <a:pt x="540" y="170"/>
                  </a:moveTo>
                  <a:cubicBezTo>
                    <a:pt x="28" y="170"/>
                    <a:pt x="28" y="170"/>
                    <a:pt x="28" y="170"/>
                  </a:cubicBezTo>
                  <a:cubicBezTo>
                    <a:pt x="13" y="170"/>
                    <a:pt x="0" y="183"/>
                    <a:pt x="0" y="198"/>
                  </a:cubicBezTo>
                  <a:cubicBezTo>
                    <a:pt x="0" y="577"/>
                    <a:pt x="0" y="577"/>
                    <a:pt x="0" y="577"/>
                  </a:cubicBezTo>
                  <a:cubicBezTo>
                    <a:pt x="0" y="592"/>
                    <a:pt x="13" y="605"/>
                    <a:pt x="28" y="605"/>
                  </a:cubicBezTo>
                  <a:cubicBezTo>
                    <a:pt x="540" y="605"/>
                    <a:pt x="540" y="605"/>
                    <a:pt x="540" y="605"/>
                  </a:cubicBezTo>
                  <a:cubicBezTo>
                    <a:pt x="555" y="605"/>
                    <a:pt x="568" y="592"/>
                    <a:pt x="568" y="577"/>
                  </a:cubicBezTo>
                  <a:cubicBezTo>
                    <a:pt x="568" y="474"/>
                    <a:pt x="568" y="474"/>
                    <a:pt x="568" y="474"/>
                  </a:cubicBezTo>
                  <a:cubicBezTo>
                    <a:pt x="337" y="474"/>
                    <a:pt x="337" y="474"/>
                    <a:pt x="337" y="474"/>
                  </a:cubicBezTo>
                  <a:cubicBezTo>
                    <a:pt x="289" y="474"/>
                    <a:pt x="250" y="435"/>
                    <a:pt x="250" y="387"/>
                  </a:cubicBezTo>
                  <a:cubicBezTo>
                    <a:pt x="250" y="340"/>
                    <a:pt x="289" y="301"/>
                    <a:pt x="337" y="301"/>
                  </a:cubicBezTo>
                  <a:cubicBezTo>
                    <a:pt x="568" y="301"/>
                    <a:pt x="568" y="301"/>
                    <a:pt x="568" y="301"/>
                  </a:cubicBezTo>
                  <a:cubicBezTo>
                    <a:pt x="568" y="198"/>
                    <a:pt x="568" y="198"/>
                    <a:pt x="568" y="198"/>
                  </a:cubicBezTo>
                  <a:cubicBezTo>
                    <a:pt x="568" y="183"/>
                    <a:pt x="555" y="170"/>
                    <a:pt x="540" y="170"/>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Oval 36"/>
            <p:cNvSpPr>
              <a:spLocks noChangeArrowheads="1"/>
            </p:cNvSpPr>
            <p:nvPr/>
          </p:nvSpPr>
          <p:spPr bwMode="auto">
            <a:xfrm>
              <a:off x="7678738" y="1947863"/>
              <a:ext cx="719138" cy="719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37"/>
            <p:cNvSpPr>
              <a:spLocks noEditPoints="1"/>
            </p:cNvSpPr>
            <p:nvPr/>
          </p:nvSpPr>
          <p:spPr bwMode="auto">
            <a:xfrm>
              <a:off x="7608888" y="1879600"/>
              <a:ext cx="857250" cy="1017588"/>
            </a:xfrm>
            <a:custGeom>
              <a:avLst/>
              <a:gdLst>
                <a:gd name="T0" fmla="*/ 418 w 1200"/>
                <a:gd name="T1" fmla="*/ 1171 h 1425"/>
                <a:gd name="T2" fmla="*/ 0 w 1200"/>
                <a:gd name="T3" fmla="*/ 600 h 1425"/>
                <a:gd name="T4" fmla="*/ 600 w 1200"/>
                <a:gd name="T5" fmla="*/ 0 h 1425"/>
                <a:gd name="T6" fmla="*/ 1200 w 1200"/>
                <a:gd name="T7" fmla="*/ 600 h 1425"/>
                <a:gd name="T8" fmla="*/ 782 w 1200"/>
                <a:gd name="T9" fmla="*/ 1171 h 1425"/>
                <a:gd name="T10" fmla="*/ 600 w 1200"/>
                <a:gd name="T11" fmla="*/ 1425 h 1425"/>
                <a:gd name="T12" fmla="*/ 418 w 1200"/>
                <a:gd name="T13" fmla="*/ 1171 h 1425"/>
                <a:gd name="T14" fmla="*/ 1050 w 1200"/>
                <a:gd name="T15" fmla="*/ 600 h 1425"/>
                <a:gd name="T16" fmla="*/ 600 w 1200"/>
                <a:gd name="T17" fmla="*/ 150 h 1425"/>
                <a:gd name="T18" fmla="*/ 150 w 1200"/>
                <a:gd name="T19" fmla="*/ 600 h 1425"/>
                <a:gd name="T20" fmla="*/ 600 w 1200"/>
                <a:gd name="T21" fmla="*/ 1050 h 1425"/>
                <a:gd name="T22" fmla="*/ 1050 w 1200"/>
                <a:gd name="T23" fmla="*/ 600 h 1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0" h="1425">
                  <a:moveTo>
                    <a:pt x="418" y="1171"/>
                  </a:moveTo>
                  <a:cubicBezTo>
                    <a:pt x="175" y="1094"/>
                    <a:pt x="0" y="868"/>
                    <a:pt x="0" y="600"/>
                  </a:cubicBezTo>
                  <a:cubicBezTo>
                    <a:pt x="0" y="268"/>
                    <a:pt x="269" y="0"/>
                    <a:pt x="600" y="0"/>
                  </a:cubicBezTo>
                  <a:cubicBezTo>
                    <a:pt x="931" y="0"/>
                    <a:pt x="1200" y="268"/>
                    <a:pt x="1200" y="600"/>
                  </a:cubicBezTo>
                  <a:cubicBezTo>
                    <a:pt x="1200" y="868"/>
                    <a:pt x="1024" y="1094"/>
                    <a:pt x="782" y="1171"/>
                  </a:cubicBezTo>
                  <a:cubicBezTo>
                    <a:pt x="600" y="1425"/>
                    <a:pt x="600" y="1425"/>
                    <a:pt x="600" y="1425"/>
                  </a:cubicBezTo>
                  <a:lnTo>
                    <a:pt x="418" y="1171"/>
                  </a:lnTo>
                  <a:close/>
                  <a:moveTo>
                    <a:pt x="1050" y="600"/>
                  </a:moveTo>
                  <a:cubicBezTo>
                    <a:pt x="1050" y="351"/>
                    <a:pt x="848" y="150"/>
                    <a:pt x="600" y="150"/>
                  </a:cubicBezTo>
                  <a:cubicBezTo>
                    <a:pt x="351" y="150"/>
                    <a:pt x="150" y="351"/>
                    <a:pt x="150" y="600"/>
                  </a:cubicBezTo>
                  <a:cubicBezTo>
                    <a:pt x="150" y="848"/>
                    <a:pt x="351" y="1050"/>
                    <a:pt x="600" y="1050"/>
                  </a:cubicBezTo>
                  <a:cubicBezTo>
                    <a:pt x="848" y="1050"/>
                    <a:pt x="1050" y="848"/>
                    <a:pt x="1050" y="600"/>
                  </a:cubicBezTo>
                  <a:close/>
                </a:path>
              </a:pathLst>
            </a:custGeom>
            <a:solidFill>
              <a:srgbClr val="00B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38"/>
            <p:cNvSpPr/>
            <p:nvPr/>
          </p:nvSpPr>
          <p:spPr bwMode="auto">
            <a:xfrm>
              <a:off x="8037513" y="1879600"/>
              <a:ext cx="428625" cy="1017588"/>
            </a:xfrm>
            <a:custGeom>
              <a:avLst/>
              <a:gdLst>
                <a:gd name="T0" fmla="*/ 0 w 600"/>
                <a:gd name="T1" fmla="*/ 150 h 1425"/>
                <a:gd name="T2" fmla="*/ 450 w 600"/>
                <a:gd name="T3" fmla="*/ 600 h 1425"/>
                <a:gd name="T4" fmla="*/ 0 w 600"/>
                <a:gd name="T5" fmla="*/ 1050 h 1425"/>
                <a:gd name="T6" fmla="*/ 0 w 600"/>
                <a:gd name="T7" fmla="*/ 1050 h 1425"/>
                <a:gd name="T8" fmla="*/ 0 w 600"/>
                <a:gd name="T9" fmla="*/ 1425 h 1425"/>
                <a:gd name="T10" fmla="*/ 182 w 600"/>
                <a:gd name="T11" fmla="*/ 1171 h 1425"/>
                <a:gd name="T12" fmla="*/ 600 w 600"/>
                <a:gd name="T13" fmla="*/ 600 h 1425"/>
                <a:gd name="T14" fmla="*/ 0 w 600"/>
                <a:gd name="T15" fmla="*/ 0 h 1425"/>
                <a:gd name="T16" fmla="*/ 0 w 600"/>
                <a:gd name="T17" fmla="*/ 0 h 1425"/>
                <a:gd name="T18" fmla="*/ 0 w 600"/>
                <a:gd name="T19" fmla="*/ 150 h 1425"/>
                <a:gd name="T20" fmla="*/ 0 w 600"/>
                <a:gd name="T21" fmla="*/ 150 h 1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425">
                  <a:moveTo>
                    <a:pt x="0" y="150"/>
                  </a:moveTo>
                  <a:cubicBezTo>
                    <a:pt x="248" y="150"/>
                    <a:pt x="450" y="351"/>
                    <a:pt x="450" y="600"/>
                  </a:cubicBezTo>
                  <a:cubicBezTo>
                    <a:pt x="450" y="848"/>
                    <a:pt x="248" y="1050"/>
                    <a:pt x="0" y="1050"/>
                  </a:cubicBezTo>
                  <a:cubicBezTo>
                    <a:pt x="0" y="1050"/>
                    <a:pt x="0" y="1050"/>
                    <a:pt x="0" y="1050"/>
                  </a:cubicBezTo>
                  <a:cubicBezTo>
                    <a:pt x="0" y="1425"/>
                    <a:pt x="0" y="1425"/>
                    <a:pt x="0" y="1425"/>
                  </a:cubicBezTo>
                  <a:cubicBezTo>
                    <a:pt x="182" y="1171"/>
                    <a:pt x="182" y="1171"/>
                    <a:pt x="182" y="1171"/>
                  </a:cubicBezTo>
                  <a:cubicBezTo>
                    <a:pt x="424" y="1094"/>
                    <a:pt x="600" y="868"/>
                    <a:pt x="600" y="600"/>
                  </a:cubicBezTo>
                  <a:cubicBezTo>
                    <a:pt x="600" y="268"/>
                    <a:pt x="331" y="0"/>
                    <a:pt x="0" y="0"/>
                  </a:cubicBezTo>
                  <a:cubicBezTo>
                    <a:pt x="0" y="0"/>
                    <a:pt x="0" y="0"/>
                    <a:pt x="0" y="0"/>
                  </a:cubicBezTo>
                  <a:cubicBezTo>
                    <a:pt x="0" y="150"/>
                    <a:pt x="0" y="150"/>
                    <a:pt x="0" y="150"/>
                  </a:cubicBezTo>
                  <a:cubicBezTo>
                    <a:pt x="0" y="150"/>
                    <a:pt x="0" y="150"/>
                    <a:pt x="0" y="150"/>
                  </a:cubicBezTo>
                  <a:close/>
                </a:path>
              </a:pathLst>
            </a:custGeom>
            <a:solidFill>
              <a:srgbClr val="05AE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39"/>
            <p:cNvSpPr>
              <a:spLocks noEditPoints="1"/>
            </p:cNvSpPr>
            <p:nvPr/>
          </p:nvSpPr>
          <p:spPr bwMode="auto">
            <a:xfrm>
              <a:off x="7805738" y="2100263"/>
              <a:ext cx="469900" cy="414338"/>
            </a:xfrm>
            <a:custGeom>
              <a:avLst/>
              <a:gdLst>
                <a:gd name="T0" fmla="*/ 632 w 658"/>
                <a:gd name="T1" fmla="*/ 0 h 581"/>
                <a:gd name="T2" fmla="*/ 114 w 658"/>
                <a:gd name="T3" fmla="*/ 0 h 581"/>
                <a:gd name="T4" fmla="*/ 88 w 658"/>
                <a:gd name="T5" fmla="*/ 26 h 581"/>
                <a:gd name="T6" fmla="*/ 88 w 658"/>
                <a:gd name="T7" fmla="*/ 41 h 581"/>
                <a:gd name="T8" fmla="*/ 658 w 658"/>
                <a:gd name="T9" fmla="*/ 41 h 581"/>
                <a:gd name="T10" fmla="*/ 658 w 658"/>
                <a:gd name="T11" fmla="*/ 26 h 581"/>
                <a:gd name="T12" fmla="*/ 632 w 658"/>
                <a:gd name="T13" fmla="*/ 0 h 581"/>
                <a:gd name="T14" fmla="*/ 88 w 658"/>
                <a:gd name="T15" fmla="*/ 183 h 581"/>
                <a:gd name="T16" fmla="*/ 544 w 658"/>
                <a:gd name="T17" fmla="*/ 183 h 581"/>
                <a:gd name="T18" fmla="*/ 593 w 658"/>
                <a:gd name="T19" fmla="*/ 232 h 581"/>
                <a:gd name="T20" fmla="*/ 593 w 658"/>
                <a:gd name="T21" fmla="*/ 375 h 581"/>
                <a:gd name="T22" fmla="*/ 632 w 658"/>
                <a:gd name="T23" fmla="*/ 375 h 581"/>
                <a:gd name="T24" fmla="*/ 658 w 658"/>
                <a:gd name="T25" fmla="*/ 349 h 581"/>
                <a:gd name="T26" fmla="*/ 658 w 658"/>
                <a:gd name="T27" fmla="*/ 105 h 581"/>
                <a:gd name="T28" fmla="*/ 88 w 658"/>
                <a:gd name="T29" fmla="*/ 105 h 581"/>
                <a:gd name="T30" fmla="*/ 88 w 658"/>
                <a:gd name="T31" fmla="*/ 183 h 581"/>
                <a:gd name="T32" fmla="*/ 544 w 658"/>
                <a:gd name="T33" fmla="*/ 207 h 581"/>
                <a:gd name="T34" fmla="*/ 25 w 658"/>
                <a:gd name="T35" fmla="*/ 207 h 581"/>
                <a:gd name="T36" fmla="*/ 0 w 658"/>
                <a:gd name="T37" fmla="*/ 232 h 581"/>
                <a:gd name="T38" fmla="*/ 0 w 658"/>
                <a:gd name="T39" fmla="*/ 555 h 581"/>
                <a:gd name="T40" fmla="*/ 25 w 658"/>
                <a:gd name="T41" fmla="*/ 581 h 581"/>
                <a:gd name="T42" fmla="*/ 544 w 658"/>
                <a:gd name="T43" fmla="*/ 581 h 581"/>
                <a:gd name="T44" fmla="*/ 569 w 658"/>
                <a:gd name="T45" fmla="*/ 555 h 581"/>
                <a:gd name="T46" fmla="*/ 569 w 658"/>
                <a:gd name="T47" fmla="*/ 232 h 581"/>
                <a:gd name="T48" fmla="*/ 544 w 658"/>
                <a:gd name="T49" fmla="*/ 207 h 581"/>
                <a:gd name="T50" fmla="*/ 365 w 658"/>
                <a:gd name="T51" fmla="*/ 262 h 581"/>
                <a:gd name="T52" fmla="*/ 517 w 658"/>
                <a:gd name="T53" fmla="*/ 262 h 581"/>
                <a:gd name="T54" fmla="*/ 517 w 658"/>
                <a:gd name="T55" fmla="*/ 361 h 581"/>
                <a:gd name="T56" fmla="*/ 365 w 658"/>
                <a:gd name="T57" fmla="*/ 361 h 581"/>
                <a:gd name="T58" fmla="*/ 365 w 658"/>
                <a:gd name="T59" fmla="*/ 262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8" h="581">
                  <a:moveTo>
                    <a:pt x="632" y="0"/>
                  </a:moveTo>
                  <a:cubicBezTo>
                    <a:pt x="114" y="0"/>
                    <a:pt x="114" y="0"/>
                    <a:pt x="114" y="0"/>
                  </a:cubicBezTo>
                  <a:cubicBezTo>
                    <a:pt x="100" y="0"/>
                    <a:pt x="88" y="12"/>
                    <a:pt x="88" y="26"/>
                  </a:cubicBezTo>
                  <a:cubicBezTo>
                    <a:pt x="88" y="41"/>
                    <a:pt x="88" y="41"/>
                    <a:pt x="88" y="41"/>
                  </a:cubicBezTo>
                  <a:cubicBezTo>
                    <a:pt x="658" y="41"/>
                    <a:pt x="658" y="41"/>
                    <a:pt x="658" y="41"/>
                  </a:cubicBezTo>
                  <a:cubicBezTo>
                    <a:pt x="658" y="26"/>
                    <a:pt x="658" y="26"/>
                    <a:pt x="658" y="26"/>
                  </a:cubicBezTo>
                  <a:cubicBezTo>
                    <a:pt x="658" y="12"/>
                    <a:pt x="646" y="0"/>
                    <a:pt x="632" y="0"/>
                  </a:cubicBezTo>
                  <a:close/>
                  <a:moveTo>
                    <a:pt x="88" y="183"/>
                  </a:moveTo>
                  <a:cubicBezTo>
                    <a:pt x="544" y="183"/>
                    <a:pt x="544" y="183"/>
                    <a:pt x="544" y="183"/>
                  </a:cubicBezTo>
                  <a:cubicBezTo>
                    <a:pt x="571" y="183"/>
                    <a:pt x="593" y="205"/>
                    <a:pt x="593" y="232"/>
                  </a:cubicBezTo>
                  <a:cubicBezTo>
                    <a:pt x="593" y="375"/>
                    <a:pt x="593" y="375"/>
                    <a:pt x="593" y="375"/>
                  </a:cubicBezTo>
                  <a:cubicBezTo>
                    <a:pt x="632" y="375"/>
                    <a:pt x="632" y="375"/>
                    <a:pt x="632" y="375"/>
                  </a:cubicBezTo>
                  <a:cubicBezTo>
                    <a:pt x="646" y="375"/>
                    <a:pt x="658" y="363"/>
                    <a:pt x="658" y="349"/>
                  </a:cubicBezTo>
                  <a:cubicBezTo>
                    <a:pt x="658" y="105"/>
                    <a:pt x="658" y="105"/>
                    <a:pt x="658" y="105"/>
                  </a:cubicBezTo>
                  <a:cubicBezTo>
                    <a:pt x="88" y="105"/>
                    <a:pt x="88" y="105"/>
                    <a:pt x="88" y="105"/>
                  </a:cubicBezTo>
                  <a:lnTo>
                    <a:pt x="88" y="183"/>
                  </a:lnTo>
                  <a:close/>
                  <a:moveTo>
                    <a:pt x="544" y="207"/>
                  </a:moveTo>
                  <a:cubicBezTo>
                    <a:pt x="25" y="207"/>
                    <a:pt x="25" y="207"/>
                    <a:pt x="25" y="207"/>
                  </a:cubicBezTo>
                  <a:cubicBezTo>
                    <a:pt x="11" y="207"/>
                    <a:pt x="0" y="218"/>
                    <a:pt x="0" y="232"/>
                  </a:cubicBezTo>
                  <a:cubicBezTo>
                    <a:pt x="0" y="555"/>
                    <a:pt x="0" y="555"/>
                    <a:pt x="0" y="555"/>
                  </a:cubicBezTo>
                  <a:cubicBezTo>
                    <a:pt x="0" y="569"/>
                    <a:pt x="11" y="581"/>
                    <a:pt x="25" y="581"/>
                  </a:cubicBezTo>
                  <a:cubicBezTo>
                    <a:pt x="544" y="581"/>
                    <a:pt x="544" y="581"/>
                    <a:pt x="544" y="581"/>
                  </a:cubicBezTo>
                  <a:cubicBezTo>
                    <a:pt x="558" y="581"/>
                    <a:pt x="569" y="569"/>
                    <a:pt x="569" y="555"/>
                  </a:cubicBezTo>
                  <a:cubicBezTo>
                    <a:pt x="569" y="232"/>
                    <a:pt x="569" y="232"/>
                    <a:pt x="569" y="232"/>
                  </a:cubicBezTo>
                  <a:cubicBezTo>
                    <a:pt x="569" y="218"/>
                    <a:pt x="558" y="207"/>
                    <a:pt x="544" y="207"/>
                  </a:cubicBezTo>
                  <a:close/>
                  <a:moveTo>
                    <a:pt x="365" y="262"/>
                  </a:moveTo>
                  <a:cubicBezTo>
                    <a:pt x="517" y="262"/>
                    <a:pt x="517" y="262"/>
                    <a:pt x="517" y="262"/>
                  </a:cubicBezTo>
                  <a:cubicBezTo>
                    <a:pt x="517" y="361"/>
                    <a:pt x="517" y="361"/>
                    <a:pt x="517" y="361"/>
                  </a:cubicBezTo>
                  <a:cubicBezTo>
                    <a:pt x="365" y="361"/>
                    <a:pt x="365" y="361"/>
                    <a:pt x="365" y="361"/>
                  </a:cubicBezTo>
                  <a:lnTo>
                    <a:pt x="365" y="262"/>
                  </a:lnTo>
                  <a:close/>
                </a:path>
              </a:pathLst>
            </a:custGeom>
            <a:solidFill>
              <a:srgbClr val="00B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Oval 40"/>
            <p:cNvSpPr>
              <a:spLocks noChangeArrowheads="1"/>
            </p:cNvSpPr>
            <p:nvPr/>
          </p:nvSpPr>
          <p:spPr bwMode="auto">
            <a:xfrm>
              <a:off x="6954838" y="2497138"/>
              <a:ext cx="719138" cy="719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1"/>
            <p:cNvSpPr>
              <a:spLocks noEditPoints="1"/>
            </p:cNvSpPr>
            <p:nvPr/>
          </p:nvSpPr>
          <p:spPr bwMode="auto">
            <a:xfrm>
              <a:off x="6884988" y="2427288"/>
              <a:ext cx="857250" cy="1019175"/>
            </a:xfrm>
            <a:custGeom>
              <a:avLst/>
              <a:gdLst>
                <a:gd name="T0" fmla="*/ 418 w 1200"/>
                <a:gd name="T1" fmla="*/ 1172 h 1426"/>
                <a:gd name="T2" fmla="*/ 0 w 1200"/>
                <a:gd name="T3" fmla="*/ 600 h 1426"/>
                <a:gd name="T4" fmla="*/ 600 w 1200"/>
                <a:gd name="T5" fmla="*/ 0 h 1426"/>
                <a:gd name="T6" fmla="*/ 1200 w 1200"/>
                <a:gd name="T7" fmla="*/ 600 h 1426"/>
                <a:gd name="T8" fmla="*/ 782 w 1200"/>
                <a:gd name="T9" fmla="*/ 1172 h 1426"/>
                <a:gd name="T10" fmla="*/ 600 w 1200"/>
                <a:gd name="T11" fmla="*/ 1426 h 1426"/>
                <a:gd name="T12" fmla="*/ 418 w 1200"/>
                <a:gd name="T13" fmla="*/ 1172 h 1426"/>
                <a:gd name="T14" fmla="*/ 1050 w 1200"/>
                <a:gd name="T15" fmla="*/ 600 h 1426"/>
                <a:gd name="T16" fmla="*/ 600 w 1200"/>
                <a:gd name="T17" fmla="*/ 150 h 1426"/>
                <a:gd name="T18" fmla="*/ 150 w 1200"/>
                <a:gd name="T19" fmla="*/ 600 h 1426"/>
                <a:gd name="T20" fmla="*/ 600 w 1200"/>
                <a:gd name="T21" fmla="*/ 1050 h 1426"/>
                <a:gd name="T22" fmla="*/ 1050 w 1200"/>
                <a:gd name="T23" fmla="*/ 60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0" h="1426">
                  <a:moveTo>
                    <a:pt x="418" y="1172"/>
                  </a:moveTo>
                  <a:cubicBezTo>
                    <a:pt x="176" y="1095"/>
                    <a:pt x="0" y="868"/>
                    <a:pt x="0" y="600"/>
                  </a:cubicBezTo>
                  <a:cubicBezTo>
                    <a:pt x="0" y="269"/>
                    <a:pt x="269" y="0"/>
                    <a:pt x="600" y="0"/>
                  </a:cubicBezTo>
                  <a:cubicBezTo>
                    <a:pt x="932" y="0"/>
                    <a:pt x="1200" y="269"/>
                    <a:pt x="1200" y="600"/>
                  </a:cubicBezTo>
                  <a:cubicBezTo>
                    <a:pt x="1200" y="868"/>
                    <a:pt x="1025" y="1095"/>
                    <a:pt x="782" y="1172"/>
                  </a:cubicBezTo>
                  <a:cubicBezTo>
                    <a:pt x="600" y="1426"/>
                    <a:pt x="600" y="1426"/>
                    <a:pt x="600" y="1426"/>
                  </a:cubicBezTo>
                  <a:lnTo>
                    <a:pt x="418" y="1172"/>
                  </a:lnTo>
                  <a:close/>
                  <a:moveTo>
                    <a:pt x="1050" y="600"/>
                  </a:moveTo>
                  <a:cubicBezTo>
                    <a:pt x="1050" y="352"/>
                    <a:pt x="849" y="150"/>
                    <a:pt x="600" y="150"/>
                  </a:cubicBezTo>
                  <a:cubicBezTo>
                    <a:pt x="352" y="150"/>
                    <a:pt x="150" y="352"/>
                    <a:pt x="150" y="600"/>
                  </a:cubicBezTo>
                  <a:cubicBezTo>
                    <a:pt x="150" y="849"/>
                    <a:pt x="352" y="1050"/>
                    <a:pt x="600" y="1050"/>
                  </a:cubicBezTo>
                  <a:cubicBezTo>
                    <a:pt x="849" y="1050"/>
                    <a:pt x="1050" y="849"/>
                    <a:pt x="1050" y="600"/>
                  </a:cubicBezTo>
                  <a:close/>
                </a:path>
              </a:pathLst>
            </a:custGeom>
            <a:solidFill>
              <a:srgbClr val="FDB8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2"/>
            <p:cNvSpPr/>
            <p:nvPr/>
          </p:nvSpPr>
          <p:spPr bwMode="auto">
            <a:xfrm>
              <a:off x="7313613" y="2427288"/>
              <a:ext cx="428625" cy="1019175"/>
            </a:xfrm>
            <a:custGeom>
              <a:avLst/>
              <a:gdLst>
                <a:gd name="T0" fmla="*/ 0 w 600"/>
                <a:gd name="T1" fmla="*/ 150 h 1426"/>
                <a:gd name="T2" fmla="*/ 450 w 600"/>
                <a:gd name="T3" fmla="*/ 600 h 1426"/>
                <a:gd name="T4" fmla="*/ 0 w 600"/>
                <a:gd name="T5" fmla="*/ 1050 h 1426"/>
                <a:gd name="T6" fmla="*/ 0 w 600"/>
                <a:gd name="T7" fmla="*/ 1050 h 1426"/>
                <a:gd name="T8" fmla="*/ 0 w 600"/>
                <a:gd name="T9" fmla="*/ 1426 h 1426"/>
                <a:gd name="T10" fmla="*/ 182 w 600"/>
                <a:gd name="T11" fmla="*/ 1172 h 1426"/>
                <a:gd name="T12" fmla="*/ 600 w 600"/>
                <a:gd name="T13" fmla="*/ 600 h 1426"/>
                <a:gd name="T14" fmla="*/ 0 w 600"/>
                <a:gd name="T15" fmla="*/ 0 h 1426"/>
                <a:gd name="T16" fmla="*/ 0 w 600"/>
                <a:gd name="T17" fmla="*/ 0 h 1426"/>
                <a:gd name="T18" fmla="*/ 0 w 600"/>
                <a:gd name="T19" fmla="*/ 150 h 1426"/>
                <a:gd name="T20" fmla="*/ 0 w 600"/>
                <a:gd name="T21" fmla="*/ 15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426">
                  <a:moveTo>
                    <a:pt x="0" y="150"/>
                  </a:moveTo>
                  <a:cubicBezTo>
                    <a:pt x="249" y="150"/>
                    <a:pt x="450" y="352"/>
                    <a:pt x="450" y="600"/>
                  </a:cubicBezTo>
                  <a:cubicBezTo>
                    <a:pt x="450" y="849"/>
                    <a:pt x="249" y="1050"/>
                    <a:pt x="0" y="1050"/>
                  </a:cubicBezTo>
                  <a:cubicBezTo>
                    <a:pt x="0" y="1050"/>
                    <a:pt x="0" y="1050"/>
                    <a:pt x="0" y="1050"/>
                  </a:cubicBezTo>
                  <a:cubicBezTo>
                    <a:pt x="0" y="1426"/>
                    <a:pt x="0" y="1426"/>
                    <a:pt x="0" y="1426"/>
                  </a:cubicBezTo>
                  <a:cubicBezTo>
                    <a:pt x="182" y="1172"/>
                    <a:pt x="182" y="1172"/>
                    <a:pt x="182" y="1172"/>
                  </a:cubicBezTo>
                  <a:cubicBezTo>
                    <a:pt x="425" y="1095"/>
                    <a:pt x="600" y="868"/>
                    <a:pt x="600" y="600"/>
                  </a:cubicBezTo>
                  <a:cubicBezTo>
                    <a:pt x="600" y="269"/>
                    <a:pt x="332" y="0"/>
                    <a:pt x="0" y="0"/>
                  </a:cubicBezTo>
                  <a:cubicBezTo>
                    <a:pt x="0" y="0"/>
                    <a:pt x="0" y="0"/>
                    <a:pt x="0" y="0"/>
                  </a:cubicBezTo>
                  <a:cubicBezTo>
                    <a:pt x="0" y="150"/>
                    <a:pt x="0" y="150"/>
                    <a:pt x="0" y="150"/>
                  </a:cubicBezTo>
                  <a:cubicBezTo>
                    <a:pt x="0" y="150"/>
                    <a:pt x="0" y="150"/>
                    <a:pt x="0" y="150"/>
                  </a:cubicBezTo>
                  <a:close/>
                </a:path>
              </a:pathLst>
            </a:custGeom>
            <a:solidFill>
              <a:srgbClr val="E5A8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3"/>
            <p:cNvSpPr>
              <a:spLocks noEditPoints="1"/>
            </p:cNvSpPr>
            <p:nvPr/>
          </p:nvSpPr>
          <p:spPr bwMode="auto">
            <a:xfrm>
              <a:off x="7054850" y="2600325"/>
              <a:ext cx="515938" cy="381000"/>
            </a:xfrm>
            <a:custGeom>
              <a:avLst/>
              <a:gdLst>
                <a:gd name="T0" fmla="*/ 370 w 721"/>
                <a:gd name="T1" fmla="*/ 323 h 533"/>
                <a:gd name="T2" fmla="*/ 574 w 721"/>
                <a:gd name="T3" fmla="*/ 350 h 533"/>
                <a:gd name="T4" fmla="*/ 573 w 721"/>
                <a:gd name="T5" fmla="*/ 211 h 533"/>
                <a:gd name="T6" fmla="*/ 427 w 721"/>
                <a:gd name="T7" fmla="*/ 183 h 533"/>
                <a:gd name="T8" fmla="*/ 549 w 721"/>
                <a:gd name="T9" fmla="*/ 215 h 533"/>
                <a:gd name="T10" fmla="*/ 410 w 721"/>
                <a:gd name="T11" fmla="*/ 249 h 533"/>
                <a:gd name="T12" fmla="*/ 427 w 721"/>
                <a:gd name="T13" fmla="*/ 207 h 533"/>
                <a:gd name="T14" fmla="*/ 549 w 721"/>
                <a:gd name="T15" fmla="*/ 215 h 533"/>
                <a:gd name="T16" fmla="*/ 173 w 721"/>
                <a:gd name="T17" fmla="*/ 367 h 533"/>
                <a:gd name="T18" fmla="*/ 27 w 721"/>
                <a:gd name="T19" fmla="*/ 394 h 533"/>
                <a:gd name="T20" fmla="*/ 25 w 721"/>
                <a:gd name="T21" fmla="*/ 533 h 533"/>
                <a:gd name="T22" fmla="*/ 229 w 721"/>
                <a:gd name="T23" fmla="*/ 506 h 533"/>
                <a:gd name="T24" fmla="*/ 43 w 721"/>
                <a:gd name="T25" fmla="*/ 433 h 533"/>
                <a:gd name="T26" fmla="*/ 60 w 721"/>
                <a:gd name="T27" fmla="*/ 391 h 533"/>
                <a:gd name="T28" fmla="*/ 183 w 721"/>
                <a:gd name="T29" fmla="*/ 399 h 533"/>
                <a:gd name="T30" fmla="*/ 43 w 721"/>
                <a:gd name="T31" fmla="*/ 433 h 533"/>
                <a:gd name="T32" fmla="*/ 695 w 721"/>
                <a:gd name="T33" fmla="*/ 394 h 533"/>
                <a:gd name="T34" fmla="*/ 549 w 721"/>
                <a:gd name="T35" fmla="*/ 367 h 533"/>
                <a:gd name="T36" fmla="*/ 492 w 721"/>
                <a:gd name="T37" fmla="*/ 506 h 533"/>
                <a:gd name="T38" fmla="*/ 696 w 721"/>
                <a:gd name="T39" fmla="*/ 533 h 533"/>
                <a:gd name="T40" fmla="*/ 532 w 721"/>
                <a:gd name="T41" fmla="*/ 433 h 533"/>
                <a:gd name="T42" fmla="*/ 549 w 721"/>
                <a:gd name="T43" fmla="*/ 391 h 533"/>
                <a:gd name="T44" fmla="*/ 671 w 721"/>
                <a:gd name="T45" fmla="*/ 399 h 533"/>
                <a:gd name="T46" fmla="*/ 532 w 721"/>
                <a:gd name="T47" fmla="*/ 433 h 533"/>
                <a:gd name="T48" fmla="*/ 452 w 721"/>
                <a:gd name="T49" fmla="*/ 167 h 533"/>
                <a:gd name="T50" fmla="*/ 450 w 721"/>
                <a:gd name="T51" fmla="*/ 27 h 533"/>
                <a:gd name="T52" fmla="*/ 304 w 721"/>
                <a:gd name="T53" fmla="*/ 0 h 533"/>
                <a:gd name="T54" fmla="*/ 248 w 721"/>
                <a:gd name="T55" fmla="*/ 140 h 533"/>
                <a:gd name="T56" fmla="*/ 295 w 721"/>
                <a:gd name="T57" fmla="*/ 32 h 533"/>
                <a:gd name="T58" fmla="*/ 417 w 721"/>
                <a:gd name="T59" fmla="*/ 24 h 533"/>
                <a:gd name="T60" fmla="*/ 434 w 721"/>
                <a:gd name="T61" fmla="*/ 66 h 533"/>
                <a:gd name="T62" fmla="*/ 295 w 721"/>
                <a:gd name="T63" fmla="*/ 32 h 533"/>
                <a:gd name="T64" fmla="*/ 417 w 721"/>
                <a:gd name="T65" fmla="*/ 367 h 533"/>
                <a:gd name="T66" fmla="*/ 271 w 721"/>
                <a:gd name="T67" fmla="*/ 394 h 533"/>
                <a:gd name="T68" fmla="*/ 270 w 721"/>
                <a:gd name="T69" fmla="*/ 533 h 533"/>
                <a:gd name="T70" fmla="*/ 474 w 721"/>
                <a:gd name="T71" fmla="*/ 506 h 533"/>
                <a:gd name="T72" fmla="*/ 287 w 721"/>
                <a:gd name="T73" fmla="*/ 433 h 533"/>
                <a:gd name="T74" fmla="*/ 304 w 721"/>
                <a:gd name="T75" fmla="*/ 391 h 533"/>
                <a:gd name="T76" fmla="*/ 427 w 721"/>
                <a:gd name="T77" fmla="*/ 399 h 533"/>
                <a:gd name="T78" fmla="*/ 287 w 721"/>
                <a:gd name="T79" fmla="*/ 433 h 533"/>
                <a:gd name="T80" fmla="*/ 330 w 721"/>
                <a:gd name="T81" fmla="*/ 350 h 533"/>
                <a:gd name="T82" fmla="*/ 328 w 721"/>
                <a:gd name="T83" fmla="*/ 211 h 533"/>
                <a:gd name="T84" fmla="*/ 182 w 721"/>
                <a:gd name="T85" fmla="*/ 183 h 533"/>
                <a:gd name="T86" fmla="*/ 125 w 721"/>
                <a:gd name="T87" fmla="*/ 323 h 533"/>
                <a:gd name="T88" fmla="*/ 172 w 721"/>
                <a:gd name="T89" fmla="*/ 215 h 533"/>
                <a:gd name="T90" fmla="*/ 295 w 721"/>
                <a:gd name="T91" fmla="*/ 207 h 533"/>
                <a:gd name="T92" fmla="*/ 312 w 721"/>
                <a:gd name="T93" fmla="*/ 249 h 533"/>
                <a:gd name="T94" fmla="*/ 172 w 721"/>
                <a:gd name="T95" fmla="*/ 215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1" h="533">
                  <a:moveTo>
                    <a:pt x="393" y="211"/>
                  </a:moveTo>
                  <a:cubicBezTo>
                    <a:pt x="370" y="323"/>
                    <a:pt x="370" y="323"/>
                    <a:pt x="370" y="323"/>
                  </a:cubicBezTo>
                  <a:cubicBezTo>
                    <a:pt x="367" y="338"/>
                    <a:pt x="377" y="350"/>
                    <a:pt x="392" y="350"/>
                  </a:cubicBezTo>
                  <a:cubicBezTo>
                    <a:pt x="574" y="350"/>
                    <a:pt x="574" y="350"/>
                    <a:pt x="574" y="350"/>
                  </a:cubicBezTo>
                  <a:cubicBezTo>
                    <a:pt x="589" y="350"/>
                    <a:pt x="599" y="338"/>
                    <a:pt x="596" y="323"/>
                  </a:cubicBezTo>
                  <a:cubicBezTo>
                    <a:pt x="573" y="211"/>
                    <a:pt x="573" y="211"/>
                    <a:pt x="573" y="211"/>
                  </a:cubicBezTo>
                  <a:cubicBezTo>
                    <a:pt x="570" y="196"/>
                    <a:pt x="555" y="183"/>
                    <a:pt x="539" y="183"/>
                  </a:cubicBezTo>
                  <a:cubicBezTo>
                    <a:pt x="427" y="183"/>
                    <a:pt x="427" y="183"/>
                    <a:pt x="427" y="183"/>
                  </a:cubicBezTo>
                  <a:cubicBezTo>
                    <a:pt x="411" y="183"/>
                    <a:pt x="396" y="196"/>
                    <a:pt x="393" y="211"/>
                  </a:cubicBezTo>
                  <a:close/>
                  <a:moveTo>
                    <a:pt x="549" y="215"/>
                  </a:moveTo>
                  <a:cubicBezTo>
                    <a:pt x="556" y="249"/>
                    <a:pt x="556" y="249"/>
                    <a:pt x="556" y="249"/>
                  </a:cubicBezTo>
                  <a:cubicBezTo>
                    <a:pt x="410" y="249"/>
                    <a:pt x="410" y="249"/>
                    <a:pt x="410" y="249"/>
                  </a:cubicBezTo>
                  <a:cubicBezTo>
                    <a:pt x="417" y="215"/>
                    <a:pt x="417" y="215"/>
                    <a:pt x="417" y="215"/>
                  </a:cubicBezTo>
                  <a:cubicBezTo>
                    <a:pt x="418" y="212"/>
                    <a:pt x="423" y="207"/>
                    <a:pt x="427" y="207"/>
                  </a:cubicBezTo>
                  <a:cubicBezTo>
                    <a:pt x="539" y="207"/>
                    <a:pt x="539" y="207"/>
                    <a:pt x="539" y="207"/>
                  </a:cubicBezTo>
                  <a:cubicBezTo>
                    <a:pt x="543" y="207"/>
                    <a:pt x="548" y="212"/>
                    <a:pt x="549" y="215"/>
                  </a:cubicBezTo>
                  <a:close/>
                  <a:moveTo>
                    <a:pt x="206" y="394"/>
                  </a:moveTo>
                  <a:cubicBezTo>
                    <a:pt x="203" y="379"/>
                    <a:pt x="188" y="367"/>
                    <a:pt x="173" y="367"/>
                  </a:cubicBezTo>
                  <a:cubicBezTo>
                    <a:pt x="60" y="367"/>
                    <a:pt x="60" y="367"/>
                    <a:pt x="60" y="367"/>
                  </a:cubicBezTo>
                  <a:cubicBezTo>
                    <a:pt x="45" y="367"/>
                    <a:pt x="30" y="379"/>
                    <a:pt x="27" y="394"/>
                  </a:cubicBezTo>
                  <a:cubicBezTo>
                    <a:pt x="3" y="506"/>
                    <a:pt x="3" y="506"/>
                    <a:pt x="3" y="506"/>
                  </a:cubicBezTo>
                  <a:cubicBezTo>
                    <a:pt x="0" y="521"/>
                    <a:pt x="10" y="533"/>
                    <a:pt x="25" y="533"/>
                  </a:cubicBezTo>
                  <a:cubicBezTo>
                    <a:pt x="207" y="533"/>
                    <a:pt x="207" y="533"/>
                    <a:pt x="207" y="533"/>
                  </a:cubicBezTo>
                  <a:cubicBezTo>
                    <a:pt x="223" y="533"/>
                    <a:pt x="233" y="521"/>
                    <a:pt x="229" y="506"/>
                  </a:cubicBezTo>
                  <a:lnTo>
                    <a:pt x="206" y="394"/>
                  </a:lnTo>
                  <a:close/>
                  <a:moveTo>
                    <a:pt x="43" y="433"/>
                  </a:moveTo>
                  <a:cubicBezTo>
                    <a:pt x="50" y="399"/>
                    <a:pt x="50" y="399"/>
                    <a:pt x="50" y="399"/>
                  </a:cubicBezTo>
                  <a:cubicBezTo>
                    <a:pt x="51" y="395"/>
                    <a:pt x="56" y="391"/>
                    <a:pt x="60" y="391"/>
                  </a:cubicBezTo>
                  <a:cubicBezTo>
                    <a:pt x="173" y="391"/>
                    <a:pt x="173" y="391"/>
                    <a:pt x="173" y="391"/>
                  </a:cubicBezTo>
                  <a:cubicBezTo>
                    <a:pt x="177" y="391"/>
                    <a:pt x="182" y="395"/>
                    <a:pt x="183" y="399"/>
                  </a:cubicBezTo>
                  <a:cubicBezTo>
                    <a:pt x="190" y="433"/>
                    <a:pt x="190" y="433"/>
                    <a:pt x="190" y="433"/>
                  </a:cubicBezTo>
                  <a:lnTo>
                    <a:pt x="43" y="433"/>
                  </a:lnTo>
                  <a:close/>
                  <a:moveTo>
                    <a:pt x="718" y="506"/>
                  </a:moveTo>
                  <a:cubicBezTo>
                    <a:pt x="695" y="394"/>
                    <a:pt x="695" y="394"/>
                    <a:pt x="695" y="394"/>
                  </a:cubicBezTo>
                  <a:cubicBezTo>
                    <a:pt x="692" y="379"/>
                    <a:pt x="677" y="367"/>
                    <a:pt x="661" y="367"/>
                  </a:cubicBezTo>
                  <a:cubicBezTo>
                    <a:pt x="549" y="367"/>
                    <a:pt x="549" y="367"/>
                    <a:pt x="549" y="367"/>
                  </a:cubicBezTo>
                  <a:cubicBezTo>
                    <a:pt x="534" y="367"/>
                    <a:pt x="519" y="379"/>
                    <a:pt x="515" y="394"/>
                  </a:cubicBezTo>
                  <a:cubicBezTo>
                    <a:pt x="492" y="506"/>
                    <a:pt x="492" y="506"/>
                    <a:pt x="492" y="506"/>
                  </a:cubicBezTo>
                  <a:cubicBezTo>
                    <a:pt x="489" y="521"/>
                    <a:pt x="499" y="533"/>
                    <a:pt x="514" y="533"/>
                  </a:cubicBezTo>
                  <a:cubicBezTo>
                    <a:pt x="696" y="533"/>
                    <a:pt x="696" y="533"/>
                    <a:pt x="696" y="533"/>
                  </a:cubicBezTo>
                  <a:cubicBezTo>
                    <a:pt x="711" y="533"/>
                    <a:pt x="721" y="521"/>
                    <a:pt x="718" y="506"/>
                  </a:cubicBezTo>
                  <a:close/>
                  <a:moveTo>
                    <a:pt x="532" y="433"/>
                  </a:moveTo>
                  <a:cubicBezTo>
                    <a:pt x="539" y="399"/>
                    <a:pt x="539" y="399"/>
                    <a:pt x="539" y="399"/>
                  </a:cubicBezTo>
                  <a:cubicBezTo>
                    <a:pt x="540" y="395"/>
                    <a:pt x="545" y="391"/>
                    <a:pt x="549" y="391"/>
                  </a:cubicBezTo>
                  <a:cubicBezTo>
                    <a:pt x="661" y="391"/>
                    <a:pt x="661" y="391"/>
                    <a:pt x="661" y="391"/>
                  </a:cubicBezTo>
                  <a:cubicBezTo>
                    <a:pt x="665" y="391"/>
                    <a:pt x="671" y="395"/>
                    <a:pt x="671" y="399"/>
                  </a:cubicBezTo>
                  <a:cubicBezTo>
                    <a:pt x="678" y="433"/>
                    <a:pt x="678" y="433"/>
                    <a:pt x="678" y="433"/>
                  </a:cubicBezTo>
                  <a:lnTo>
                    <a:pt x="532" y="433"/>
                  </a:lnTo>
                  <a:close/>
                  <a:moveTo>
                    <a:pt x="270" y="167"/>
                  </a:moveTo>
                  <a:cubicBezTo>
                    <a:pt x="452" y="167"/>
                    <a:pt x="452" y="167"/>
                    <a:pt x="452" y="167"/>
                  </a:cubicBezTo>
                  <a:cubicBezTo>
                    <a:pt x="467" y="167"/>
                    <a:pt x="477" y="155"/>
                    <a:pt x="474" y="140"/>
                  </a:cubicBezTo>
                  <a:cubicBezTo>
                    <a:pt x="450" y="27"/>
                    <a:pt x="450" y="27"/>
                    <a:pt x="450" y="27"/>
                  </a:cubicBezTo>
                  <a:cubicBezTo>
                    <a:pt x="447" y="12"/>
                    <a:pt x="432" y="0"/>
                    <a:pt x="417" y="0"/>
                  </a:cubicBezTo>
                  <a:cubicBezTo>
                    <a:pt x="304" y="0"/>
                    <a:pt x="304" y="0"/>
                    <a:pt x="304" y="0"/>
                  </a:cubicBezTo>
                  <a:cubicBezTo>
                    <a:pt x="289" y="0"/>
                    <a:pt x="274" y="12"/>
                    <a:pt x="271" y="27"/>
                  </a:cubicBezTo>
                  <a:cubicBezTo>
                    <a:pt x="248" y="140"/>
                    <a:pt x="248" y="140"/>
                    <a:pt x="248" y="140"/>
                  </a:cubicBezTo>
                  <a:cubicBezTo>
                    <a:pt x="245" y="155"/>
                    <a:pt x="254" y="167"/>
                    <a:pt x="270" y="167"/>
                  </a:cubicBezTo>
                  <a:close/>
                  <a:moveTo>
                    <a:pt x="295" y="32"/>
                  </a:moveTo>
                  <a:cubicBezTo>
                    <a:pt x="295" y="28"/>
                    <a:pt x="300" y="24"/>
                    <a:pt x="304" y="24"/>
                  </a:cubicBezTo>
                  <a:cubicBezTo>
                    <a:pt x="417" y="24"/>
                    <a:pt x="417" y="24"/>
                    <a:pt x="417" y="24"/>
                  </a:cubicBezTo>
                  <a:cubicBezTo>
                    <a:pt x="421" y="24"/>
                    <a:pt x="426" y="28"/>
                    <a:pt x="427" y="32"/>
                  </a:cubicBezTo>
                  <a:cubicBezTo>
                    <a:pt x="434" y="66"/>
                    <a:pt x="434" y="66"/>
                    <a:pt x="434" y="66"/>
                  </a:cubicBezTo>
                  <a:cubicBezTo>
                    <a:pt x="287" y="66"/>
                    <a:pt x="287" y="66"/>
                    <a:pt x="287" y="66"/>
                  </a:cubicBezTo>
                  <a:lnTo>
                    <a:pt x="295" y="32"/>
                  </a:lnTo>
                  <a:close/>
                  <a:moveTo>
                    <a:pt x="450" y="394"/>
                  </a:moveTo>
                  <a:cubicBezTo>
                    <a:pt x="447" y="379"/>
                    <a:pt x="432" y="367"/>
                    <a:pt x="417" y="367"/>
                  </a:cubicBezTo>
                  <a:cubicBezTo>
                    <a:pt x="304" y="367"/>
                    <a:pt x="304" y="367"/>
                    <a:pt x="304" y="367"/>
                  </a:cubicBezTo>
                  <a:cubicBezTo>
                    <a:pt x="289" y="367"/>
                    <a:pt x="274" y="379"/>
                    <a:pt x="271" y="394"/>
                  </a:cubicBezTo>
                  <a:cubicBezTo>
                    <a:pt x="248" y="506"/>
                    <a:pt x="248" y="506"/>
                    <a:pt x="248" y="506"/>
                  </a:cubicBezTo>
                  <a:cubicBezTo>
                    <a:pt x="245" y="521"/>
                    <a:pt x="254" y="533"/>
                    <a:pt x="270" y="533"/>
                  </a:cubicBezTo>
                  <a:cubicBezTo>
                    <a:pt x="452" y="533"/>
                    <a:pt x="452" y="533"/>
                    <a:pt x="452" y="533"/>
                  </a:cubicBezTo>
                  <a:cubicBezTo>
                    <a:pt x="467" y="533"/>
                    <a:pt x="477" y="521"/>
                    <a:pt x="474" y="506"/>
                  </a:cubicBezTo>
                  <a:lnTo>
                    <a:pt x="450" y="394"/>
                  </a:lnTo>
                  <a:close/>
                  <a:moveTo>
                    <a:pt x="287" y="433"/>
                  </a:moveTo>
                  <a:cubicBezTo>
                    <a:pt x="295" y="399"/>
                    <a:pt x="295" y="399"/>
                    <a:pt x="295" y="399"/>
                  </a:cubicBezTo>
                  <a:cubicBezTo>
                    <a:pt x="295" y="395"/>
                    <a:pt x="300" y="391"/>
                    <a:pt x="304" y="391"/>
                  </a:cubicBezTo>
                  <a:cubicBezTo>
                    <a:pt x="417" y="391"/>
                    <a:pt x="417" y="391"/>
                    <a:pt x="417" y="391"/>
                  </a:cubicBezTo>
                  <a:cubicBezTo>
                    <a:pt x="421" y="391"/>
                    <a:pt x="426" y="395"/>
                    <a:pt x="427" y="399"/>
                  </a:cubicBezTo>
                  <a:cubicBezTo>
                    <a:pt x="434" y="433"/>
                    <a:pt x="434" y="433"/>
                    <a:pt x="434" y="433"/>
                  </a:cubicBezTo>
                  <a:lnTo>
                    <a:pt x="287" y="433"/>
                  </a:lnTo>
                  <a:close/>
                  <a:moveTo>
                    <a:pt x="148" y="350"/>
                  </a:moveTo>
                  <a:cubicBezTo>
                    <a:pt x="330" y="350"/>
                    <a:pt x="330" y="350"/>
                    <a:pt x="330" y="350"/>
                  </a:cubicBezTo>
                  <a:cubicBezTo>
                    <a:pt x="345" y="350"/>
                    <a:pt x="355" y="338"/>
                    <a:pt x="352" y="323"/>
                  </a:cubicBezTo>
                  <a:cubicBezTo>
                    <a:pt x="328" y="211"/>
                    <a:pt x="328" y="211"/>
                    <a:pt x="328" y="211"/>
                  </a:cubicBezTo>
                  <a:cubicBezTo>
                    <a:pt x="325" y="196"/>
                    <a:pt x="310" y="183"/>
                    <a:pt x="295" y="183"/>
                  </a:cubicBezTo>
                  <a:cubicBezTo>
                    <a:pt x="182" y="183"/>
                    <a:pt x="182" y="183"/>
                    <a:pt x="182" y="183"/>
                  </a:cubicBezTo>
                  <a:cubicBezTo>
                    <a:pt x="167" y="183"/>
                    <a:pt x="152" y="196"/>
                    <a:pt x="149" y="211"/>
                  </a:cubicBezTo>
                  <a:cubicBezTo>
                    <a:pt x="125" y="323"/>
                    <a:pt x="125" y="323"/>
                    <a:pt x="125" y="323"/>
                  </a:cubicBezTo>
                  <a:cubicBezTo>
                    <a:pt x="122" y="338"/>
                    <a:pt x="132" y="350"/>
                    <a:pt x="148" y="350"/>
                  </a:cubicBezTo>
                  <a:close/>
                  <a:moveTo>
                    <a:pt x="172" y="215"/>
                  </a:moveTo>
                  <a:cubicBezTo>
                    <a:pt x="173" y="212"/>
                    <a:pt x="178" y="207"/>
                    <a:pt x="182" y="207"/>
                  </a:cubicBezTo>
                  <a:cubicBezTo>
                    <a:pt x="295" y="207"/>
                    <a:pt x="295" y="207"/>
                    <a:pt x="295" y="207"/>
                  </a:cubicBezTo>
                  <a:cubicBezTo>
                    <a:pt x="299" y="207"/>
                    <a:pt x="304" y="212"/>
                    <a:pt x="305" y="215"/>
                  </a:cubicBezTo>
                  <a:cubicBezTo>
                    <a:pt x="312" y="249"/>
                    <a:pt x="312" y="249"/>
                    <a:pt x="312" y="249"/>
                  </a:cubicBezTo>
                  <a:cubicBezTo>
                    <a:pt x="165" y="249"/>
                    <a:pt x="165" y="249"/>
                    <a:pt x="165" y="249"/>
                  </a:cubicBezTo>
                  <a:lnTo>
                    <a:pt x="172" y="215"/>
                  </a:lnTo>
                  <a:close/>
                </a:path>
              </a:pathLst>
            </a:custGeom>
            <a:solidFill>
              <a:srgbClr val="FDB8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Oval 44"/>
            <p:cNvSpPr>
              <a:spLocks noChangeArrowheads="1"/>
            </p:cNvSpPr>
            <p:nvPr/>
          </p:nvSpPr>
          <p:spPr bwMode="auto">
            <a:xfrm>
              <a:off x="9128125" y="1395413"/>
              <a:ext cx="719138" cy="719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5"/>
            <p:cNvSpPr>
              <a:spLocks noEditPoints="1"/>
            </p:cNvSpPr>
            <p:nvPr/>
          </p:nvSpPr>
          <p:spPr bwMode="auto">
            <a:xfrm>
              <a:off x="9059863" y="1325563"/>
              <a:ext cx="857250" cy="1019175"/>
            </a:xfrm>
            <a:custGeom>
              <a:avLst/>
              <a:gdLst>
                <a:gd name="T0" fmla="*/ 418 w 1200"/>
                <a:gd name="T1" fmla="*/ 1172 h 1426"/>
                <a:gd name="T2" fmla="*/ 0 w 1200"/>
                <a:gd name="T3" fmla="*/ 600 h 1426"/>
                <a:gd name="T4" fmla="*/ 600 w 1200"/>
                <a:gd name="T5" fmla="*/ 0 h 1426"/>
                <a:gd name="T6" fmla="*/ 1200 w 1200"/>
                <a:gd name="T7" fmla="*/ 600 h 1426"/>
                <a:gd name="T8" fmla="*/ 782 w 1200"/>
                <a:gd name="T9" fmla="*/ 1172 h 1426"/>
                <a:gd name="T10" fmla="*/ 600 w 1200"/>
                <a:gd name="T11" fmla="*/ 1426 h 1426"/>
                <a:gd name="T12" fmla="*/ 418 w 1200"/>
                <a:gd name="T13" fmla="*/ 1172 h 1426"/>
                <a:gd name="T14" fmla="*/ 1050 w 1200"/>
                <a:gd name="T15" fmla="*/ 600 h 1426"/>
                <a:gd name="T16" fmla="*/ 600 w 1200"/>
                <a:gd name="T17" fmla="*/ 150 h 1426"/>
                <a:gd name="T18" fmla="*/ 150 w 1200"/>
                <a:gd name="T19" fmla="*/ 600 h 1426"/>
                <a:gd name="T20" fmla="*/ 600 w 1200"/>
                <a:gd name="T21" fmla="*/ 1050 h 1426"/>
                <a:gd name="T22" fmla="*/ 1050 w 1200"/>
                <a:gd name="T23" fmla="*/ 60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0" h="1426">
                  <a:moveTo>
                    <a:pt x="418" y="1172"/>
                  </a:moveTo>
                  <a:cubicBezTo>
                    <a:pt x="176" y="1095"/>
                    <a:pt x="0" y="868"/>
                    <a:pt x="0" y="600"/>
                  </a:cubicBezTo>
                  <a:cubicBezTo>
                    <a:pt x="0" y="269"/>
                    <a:pt x="269" y="0"/>
                    <a:pt x="600" y="0"/>
                  </a:cubicBezTo>
                  <a:cubicBezTo>
                    <a:pt x="931" y="0"/>
                    <a:pt x="1200" y="269"/>
                    <a:pt x="1200" y="600"/>
                  </a:cubicBezTo>
                  <a:cubicBezTo>
                    <a:pt x="1200" y="868"/>
                    <a:pt x="1025" y="1095"/>
                    <a:pt x="782" y="1172"/>
                  </a:cubicBezTo>
                  <a:cubicBezTo>
                    <a:pt x="600" y="1426"/>
                    <a:pt x="600" y="1426"/>
                    <a:pt x="600" y="1426"/>
                  </a:cubicBezTo>
                  <a:lnTo>
                    <a:pt x="418" y="1172"/>
                  </a:lnTo>
                  <a:close/>
                  <a:moveTo>
                    <a:pt x="1050" y="600"/>
                  </a:moveTo>
                  <a:cubicBezTo>
                    <a:pt x="1050" y="352"/>
                    <a:pt x="849" y="150"/>
                    <a:pt x="600" y="150"/>
                  </a:cubicBezTo>
                  <a:cubicBezTo>
                    <a:pt x="352" y="150"/>
                    <a:pt x="150" y="352"/>
                    <a:pt x="150" y="600"/>
                  </a:cubicBezTo>
                  <a:cubicBezTo>
                    <a:pt x="150" y="849"/>
                    <a:pt x="352" y="1050"/>
                    <a:pt x="600" y="1050"/>
                  </a:cubicBezTo>
                  <a:cubicBezTo>
                    <a:pt x="849" y="1050"/>
                    <a:pt x="1050" y="849"/>
                    <a:pt x="1050" y="600"/>
                  </a:cubicBezTo>
                  <a:close/>
                </a:path>
              </a:pathLst>
            </a:custGeom>
            <a:solidFill>
              <a:srgbClr val="9126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6"/>
            <p:cNvSpPr/>
            <p:nvPr/>
          </p:nvSpPr>
          <p:spPr bwMode="auto">
            <a:xfrm>
              <a:off x="9488488" y="1325563"/>
              <a:ext cx="428625" cy="1019175"/>
            </a:xfrm>
            <a:custGeom>
              <a:avLst/>
              <a:gdLst>
                <a:gd name="T0" fmla="*/ 0 w 600"/>
                <a:gd name="T1" fmla="*/ 150 h 1426"/>
                <a:gd name="T2" fmla="*/ 450 w 600"/>
                <a:gd name="T3" fmla="*/ 600 h 1426"/>
                <a:gd name="T4" fmla="*/ 0 w 600"/>
                <a:gd name="T5" fmla="*/ 1050 h 1426"/>
                <a:gd name="T6" fmla="*/ 0 w 600"/>
                <a:gd name="T7" fmla="*/ 1050 h 1426"/>
                <a:gd name="T8" fmla="*/ 0 w 600"/>
                <a:gd name="T9" fmla="*/ 1426 h 1426"/>
                <a:gd name="T10" fmla="*/ 182 w 600"/>
                <a:gd name="T11" fmla="*/ 1172 h 1426"/>
                <a:gd name="T12" fmla="*/ 600 w 600"/>
                <a:gd name="T13" fmla="*/ 600 h 1426"/>
                <a:gd name="T14" fmla="*/ 0 w 600"/>
                <a:gd name="T15" fmla="*/ 0 h 1426"/>
                <a:gd name="T16" fmla="*/ 0 w 600"/>
                <a:gd name="T17" fmla="*/ 0 h 1426"/>
                <a:gd name="T18" fmla="*/ 0 w 600"/>
                <a:gd name="T19" fmla="*/ 150 h 1426"/>
                <a:gd name="T20" fmla="*/ 0 w 600"/>
                <a:gd name="T21" fmla="*/ 150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426">
                  <a:moveTo>
                    <a:pt x="0" y="150"/>
                  </a:moveTo>
                  <a:cubicBezTo>
                    <a:pt x="249" y="150"/>
                    <a:pt x="450" y="352"/>
                    <a:pt x="450" y="600"/>
                  </a:cubicBezTo>
                  <a:cubicBezTo>
                    <a:pt x="450" y="849"/>
                    <a:pt x="249" y="1050"/>
                    <a:pt x="0" y="1050"/>
                  </a:cubicBezTo>
                  <a:cubicBezTo>
                    <a:pt x="0" y="1050"/>
                    <a:pt x="0" y="1050"/>
                    <a:pt x="0" y="1050"/>
                  </a:cubicBezTo>
                  <a:cubicBezTo>
                    <a:pt x="0" y="1426"/>
                    <a:pt x="0" y="1426"/>
                    <a:pt x="0" y="1426"/>
                  </a:cubicBezTo>
                  <a:cubicBezTo>
                    <a:pt x="182" y="1172"/>
                    <a:pt x="182" y="1172"/>
                    <a:pt x="182" y="1172"/>
                  </a:cubicBezTo>
                  <a:cubicBezTo>
                    <a:pt x="425" y="1095"/>
                    <a:pt x="600" y="868"/>
                    <a:pt x="600" y="600"/>
                  </a:cubicBezTo>
                  <a:cubicBezTo>
                    <a:pt x="600" y="269"/>
                    <a:pt x="331" y="0"/>
                    <a:pt x="0" y="0"/>
                  </a:cubicBezTo>
                  <a:cubicBezTo>
                    <a:pt x="0" y="0"/>
                    <a:pt x="0" y="0"/>
                    <a:pt x="0" y="0"/>
                  </a:cubicBezTo>
                  <a:cubicBezTo>
                    <a:pt x="0" y="150"/>
                    <a:pt x="0" y="150"/>
                    <a:pt x="0" y="150"/>
                  </a:cubicBezTo>
                  <a:cubicBezTo>
                    <a:pt x="0" y="150"/>
                    <a:pt x="0" y="150"/>
                    <a:pt x="0" y="150"/>
                  </a:cubicBezTo>
                  <a:close/>
                </a:path>
              </a:pathLst>
            </a:custGeom>
            <a:solidFill>
              <a:srgbClr val="6E0D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7"/>
            <p:cNvSpPr>
              <a:spLocks noEditPoints="1"/>
            </p:cNvSpPr>
            <p:nvPr/>
          </p:nvSpPr>
          <p:spPr bwMode="auto">
            <a:xfrm>
              <a:off x="9272588" y="1538288"/>
              <a:ext cx="431800" cy="433388"/>
            </a:xfrm>
            <a:custGeom>
              <a:avLst/>
              <a:gdLst>
                <a:gd name="T0" fmla="*/ 181 w 605"/>
                <a:gd name="T1" fmla="*/ 302 h 605"/>
                <a:gd name="T2" fmla="*/ 293 w 605"/>
                <a:gd name="T3" fmla="*/ 302 h 605"/>
                <a:gd name="T4" fmla="*/ 237 w 605"/>
                <a:gd name="T5" fmla="*/ 155 h 605"/>
                <a:gd name="T6" fmla="*/ 237 w 605"/>
                <a:gd name="T7" fmla="*/ 450 h 605"/>
                <a:gd name="T8" fmla="*/ 237 w 605"/>
                <a:gd name="T9" fmla="*/ 155 h 605"/>
                <a:gd name="T10" fmla="*/ 352 w 605"/>
                <a:gd name="T11" fmla="*/ 315 h 605"/>
                <a:gd name="T12" fmla="*/ 299 w 605"/>
                <a:gd name="T13" fmla="*/ 347 h 605"/>
                <a:gd name="T14" fmla="*/ 315 w 605"/>
                <a:gd name="T15" fmla="*/ 381 h 605"/>
                <a:gd name="T16" fmla="*/ 297 w 605"/>
                <a:gd name="T17" fmla="*/ 381 h 605"/>
                <a:gd name="T18" fmla="*/ 250 w 605"/>
                <a:gd name="T19" fmla="*/ 378 h 605"/>
                <a:gd name="T20" fmla="*/ 237 w 605"/>
                <a:gd name="T21" fmla="*/ 431 h 605"/>
                <a:gd name="T22" fmla="*/ 224 w 605"/>
                <a:gd name="T23" fmla="*/ 378 h 605"/>
                <a:gd name="T24" fmla="*/ 177 w 605"/>
                <a:gd name="T25" fmla="*/ 380 h 605"/>
                <a:gd name="T26" fmla="*/ 159 w 605"/>
                <a:gd name="T27" fmla="*/ 380 h 605"/>
                <a:gd name="T28" fmla="*/ 174 w 605"/>
                <a:gd name="T29" fmla="*/ 346 h 605"/>
                <a:gd name="T30" fmla="*/ 122 w 605"/>
                <a:gd name="T31" fmla="*/ 315 h 605"/>
                <a:gd name="T32" fmla="*/ 122 w 605"/>
                <a:gd name="T33" fmla="*/ 289 h 605"/>
                <a:gd name="T34" fmla="*/ 175 w 605"/>
                <a:gd name="T35" fmla="*/ 258 h 605"/>
                <a:gd name="T36" fmla="*/ 159 w 605"/>
                <a:gd name="T37" fmla="*/ 224 h 605"/>
                <a:gd name="T38" fmla="*/ 193 w 605"/>
                <a:gd name="T39" fmla="*/ 240 h 605"/>
                <a:gd name="T40" fmla="*/ 224 w 605"/>
                <a:gd name="T41" fmla="*/ 187 h 605"/>
                <a:gd name="T42" fmla="*/ 250 w 605"/>
                <a:gd name="T43" fmla="*/ 187 h 605"/>
                <a:gd name="T44" fmla="*/ 281 w 605"/>
                <a:gd name="T45" fmla="*/ 240 h 605"/>
                <a:gd name="T46" fmla="*/ 315 w 605"/>
                <a:gd name="T47" fmla="*/ 224 h 605"/>
                <a:gd name="T48" fmla="*/ 300 w 605"/>
                <a:gd name="T49" fmla="*/ 258 h 605"/>
                <a:gd name="T50" fmla="*/ 352 w 605"/>
                <a:gd name="T51" fmla="*/ 289 h 605"/>
                <a:gd name="T52" fmla="*/ 605 w 605"/>
                <a:gd name="T53" fmla="*/ 76 h 605"/>
                <a:gd name="T54" fmla="*/ 75 w 605"/>
                <a:gd name="T55" fmla="*/ 0 h 605"/>
                <a:gd name="T56" fmla="*/ 0 w 605"/>
                <a:gd name="T57" fmla="*/ 529 h 605"/>
                <a:gd name="T58" fmla="*/ 529 w 605"/>
                <a:gd name="T59" fmla="*/ 605 h 605"/>
                <a:gd name="T60" fmla="*/ 605 w 605"/>
                <a:gd name="T61" fmla="*/ 76 h 605"/>
                <a:gd name="T62" fmla="*/ 54 w 605"/>
                <a:gd name="T63" fmla="*/ 302 h 605"/>
                <a:gd name="T64" fmla="*/ 421 w 605"/>
                <a:gd name="T65" fmla="*/ 302 h 605"/>
                <a:gd name="T66" fmla="*/ 529 w 605"/>
                <a:gd name="T67" fmla="*/ 272 h 605"/>
                <a:gd name="T68" fmla="*/ 510 w 605"/>
                <a:gd name="T69" fmla="*/ 399 h 605"/>
                <a:gd name="T70" fmla="*/ 491 w 605"/>
                <a:gd name="T71" fmla="*/ 272 h 605"/>
                <a:gd name="T72" fmla="*/ 510 w 605"/>
                <a:gd name="T73" fmla="*/ 204 h 605"/>
                <a:gd name="T74" fmla="*/ 529 w 605"/>
                <a:gd name="T75" fmla="*/ 27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5" h="605">
                  <a:moveTo>
                    <a:pt x="237" y="246"/>
                  </a:moveTo>
                  <a:cubicBezTo>
                    <a:pt x="206" y="246"/>
                    <a:pt x="181" y="271"/>
                    <a:pt x="181" y="302"/>
                  </a:cubicBezTo>
                  <a:cubicBezTo>
                    <a:pt x="181" y="333"/>
                    <a:pt x="206" y="359"/>
                    <a:pt x="237" y="359"/>
                  </a:cubicBezTo>
                  <a:cubicBezTo>
                    <a:pt x="268" y="359"/>
                    <a:pt x="293" y="333"/>
                    <a:pt x="293" y="302"/>
                  </a:cubicBezTo>
                  <a:cubicBezTo>
                    <a:pt x="293" y="271"/>
                    <a:pt x="268" y="246"/>
                    <a:pt x="237" y="246"/>
                  </a:cubicBezTo>
                  <a:close/>
                  <a:moveTo>
                    <a:pt x="237" y="155"/>
                  </a:moveTo>
                  <a:cubicBezTo>
                    <a:pt x="155" y="155"/>
                    <a:pt x="89" y="221"/>
                    <a:pt x="89" y="302"/>
                  </a:cubicBezTo>
                  <a:cubicBezTo>
                    <a:pt x="89" y="384"/>
                    <a:pt x="155" y="450"/>
                    <a:pt x="237" y="450"/>
                  </a:cubicBezTo>
                  <a:cubicBezTo>
                    <a:pt x="319" y="450"/>
                    <a:pt x="385" y="384"/>
                    <a:pt x="385" y="302"/>
                  </a:cubicBezTo>
                  <a:cubicBezTo>
                    <a:pt x="385" y="221"/>
                    <a:pt x="319" y="155"/>
                    <a:pt x="237" y="155"/>
                  </a:cubicBezTo>
                  <a:close/>
                  <a:moveTo>
                    <a:pt x="365" y="302"/>
                  </a:moveTo>
                  <a:cubicBezTo>
                    <a:pt x="365" y="310"/>
                    <a:pt x="360" y="315"/>
                    <a:pt x="352" y="315"/>
                  </a:cubicBezTo>
                  <a:cubicBezTo>
                    <a:pt x="313" y="315"/>
                    <a:pt x="313" y="315"/>
                    <a:pt x="313" y="315"/>
                  </a:cubicBezTo>
                  <a:cubicBezTo>
                    <a:pt x="311" y="327"/>
                    <a:pt x="306" y="338"/>
                    <a:pt x="299" y="347"/>
                  </a:cubicBezTo>
                  <a:cubicBezTo>
                    <a:pt x="315" y="363"/>
                    <a:pt x="315" y="363"/>
                    <a:pt x="315" y="363"/>
                  </a:cubicBezTo>
                  <a:cubicBezTo>
                    <a:pt x="320" y="368"/>
                    <a:pt x="320" y="376"/>
                    <a:pt x="315" y="381"/>
                  </a:cubicBezTo>
                  <a:cubicBezTo>
                    <a:pt x="313" y="383"/>
                    <a:pt x="310" y="385"/>
                    <a:pt x="306" y="385"/>
                  </a:cubicBezTo>
                  <a:cubicBezTo>
                    <a:pt x="303" y="385"/>
                    <a:pt x="300" y="383"/>
                    <a:pt x="297" y="381"/>
                  </a:cubicBezTo>
                  <a:cubicBezTo>
                    <a:pt x="281" y="365"/>
                    <a:pt x="281" y="365"/>
                    <a:pt x="281" y="365"/>
                  </a:cubicBezTo>
                  <a:cubicBezTo>
                    <a:pt x="272" y="371"/>
                    <a:pt x="262" y="376"/>
                    <a:pt x="250" y="378"/>
                  </a:cubicBezTo>
                  <a:cubicBezTo>
                    <a:pt x="250" y="418"/>
                    <a:pt x="250" y="418"/>
                    <a:pt x="250" y="418"/>
                  </a:cubicBezTo>
                  <a:cubicBezTo>
                    <a:pt x="250" y="425"/>
                    <a:pt x="244" y="431"/>
                    <a:pt x="237" y="431"/>
                  </a:cubicBezTo>
                  <a:cubicBezTo>
                    <a:pt x="230" y="431"/>
                    <a:pt x="224" y="425"/>
                    <a:pt x="224" y="418"/>
                  </a:cubicBezTo>
                  <a:cubicBezTo>
                    <a:pt x="224" y="378"/>
                    <a:pt x="224" y="378"/>
                    <a:pt x="224" y="378"/>
                  </a:cubicBezTo>
                  <a:cubicBezTo>
                    <a:pt x="213" y="376"/>
                    <a:pt x="202" y="371"/>
                    <a:pt x="193" y="365"/>
                  </a:cubicBezTo>
                  <a:cubicBezTo>
                    <a:pt x="177" y="380"/>
                    <a:pt x="177" y="380"/>
                    <a:pt x="177" y="380"/>
                  </a:cubicBezTo>
                  <a:cubicBezTo>
                    <a:pt x="174" y="383"/>
                    <a:pt x="171" y="384"/>
                    <a:pt x="168" y="384"/>
                  </a:cubicBezTo>
                  <a:cubicBezTo>
                    <a:pt x="164" y="384"/>
                    <a:pt x="161" y="383"/>
                    <a:pt x="159" y="380"/>
                  </a:cubicBezTo>
                  <a:cubicBezTo>
                    <a:pt x="153" y="375"/>
                    <a:pt x="153" y="367"/>
                    <a:pt x="159" y="362"/>
                  </a:cubicBezTo>
                  <a:cubicBezTo>
                    <a:pt x="174" y="346"/>
                    <a:pt x="174" y="346"/>
                    <a:pt x="174" y="346"/>
                  </a:cubicBezTo>
                  <a:cubicBezTo>
                    <a:pt x="168" y="337"/>
                    <a:pt x="164" y="327"/>
                    <a:pt x="162" y="315"/>
                  </a:cubicBezTo>
                  <a:cubicBezTo>
                    <a:pt x="122" y="315"/>
                    <a:pt x="122" y="315"/>
                    <a:pt x="122" y="315"/>
                  </a:cubicBezTo>
                  <a:cubicBezTo>
                    <a:pt x="115" y="315"/>
                    <a:pt x="109" y="310"/>
                    <a:pt x="109" y="302"/>
                  </a:cubicBezTo>
                  <a:cubicBezTo>
                    <a:pt x="109" y="295"/>
                    <a:pt x="115" y="289"/>
                    <a:pt x="122" y="289"/>
                  </a:cubicBezTo>
                  <a:cubicBezTo>
                    <a:pt x="162" y="289"/>
                    <a:pt x="162" y="289"/>
                    <a:pt x="162" y="289"/>
                  </a:cubicBezTo>
                  <a:cubicBezTo>
                    <a:pt x="164" y="278"/>
                    <a:pt x="168" y="267"/>
                    <a:pt x="175" y="258"/>
                  </a:cubicBezTo>
                  <a:cubicBezTo>
                    <a:pt x="159" y="242"/>
                    <a:pt x="159" y="242"/>
                    <a:pt x="159" y="242"/>
                  </a:cubicBezTo>
                  <a:cubicBezTo>
                    <a:pt x="153" y="237"/>
                    <a:pt x="153" y="229"/>
                    <a:pt x="159" y="224"/>
                  </a:cubicBezTo>
                  <a:cubicBezTo>
                    <a:pt x="164" y="218"/>
                    <a:pt x="172" y="218"/>
                    <a:pt x="177" y="224"/>
                  </a:cubicBezTo>
                  <a:cubicBezTo>
                    <a:pt x="193" y="240"/>
                    <a:pt x="193" y="240"/>
                    <a:pt x="193" y="240"/>
                  </a:cubicBezTo>
                  <a:cubicBezTo>
                    <a:pt x="202" y="233"/>
                    <a:pt x="213" y="229"/>
                    <a:pt x="224" y="227"/>
                  </a:cubicBezTo>
                  <a:cubicBezTo>
                    <a:pt x="224" y="187"/>
                    <a:pt x="224" y="187"/>
                    <a:pt x="224" y="187"/>
                  </a:cubicBezTo>
                  <a:cubicBezTo>
                    <a:pt x="224" y="180"/>
                    <a:pt x="230" y="174"/>
                    <a:pt x="237" y="174"/>
                  </a:cubicBezTo>
                  <a:cubicBezTo>
                    <a:pt x="244" y="174"/>
                    <a:pt x="250" y="180"/>
                    <a:pt x="250" y="187"/>
                  </a:cubicBezTo>
                  <a:cubicBezTo>
                    <a:pt x="250" y="227"/>
                    <a:pt x="250" y="227"/>
                    <a:pt x="250" y="227"/>
                  </a:cubicBezTo>
                  <a:cubicBezTo>
                    <a:pt x="262" y="229"/>
                    <a:pt x="272" y="234"/>
                    <a:pt x="281" y="240"/>
                  </a:cubicBezTo>
                  <a:cubicBezTo>
                    <a:pt x="297" y="224"/>
                    <a:pt x="297" y="224"/>
                    <a:pt x="297" y="224"/>
                  </a:cubicBezTo>
                  <a:cubicBezTo>
                    <a:pt x="302" y="219"/>
                    <a:pt x="310" y="219"/>
                    <a:pt x="315" y="224"/>
                  </a:cubicBezTo>
                  <a:cubicBezTo>
                    <a:pt x="320" y="229"/>
                    <a:pt x="320" y="237"/>
                    <a:pt x="315" y="242"/>
                  </a:cubicBezTo>
                  <a:cubicBezTo>
                    <a:pt x="300" y="258"/>
                    <a:pt x="300" y="258"/>
                    <a:pt x="300" y="258"/>
                  </a:cubicBezTo>
                  <a:cubicBezTo>
                    <a:pt x="306" y="267"/>
                    <a:pt x="311" y="278"/>
                    <a:pt x="313" y="289"/>
                  </a:cubicBezTo>
                  <a:cubicBezTo>
                    <a:pt x="352" y="289"/>
                    <a:pt x="352" y="289"/>
                    <a:pt x="352" y="289"/>
                  </a:cubicBezTo>
                  <a:cubicBezTo>
                    <a:pt x="360" y="289"/>
                    <a:pt x="365" y="295"/>
                    <a:pt x="365" y="302"/>
                  </a:cubicBezTo>
                  <a:close/>
                  <a:moveTo>
                    <a:pt x="605" y="76"/>
                  </a:moveTo>
                  <a:cubicBezTo>
                    <a:pt x="605" y="34"/>
                    <a:pt x="570" y="0"/>
                    <a:pt x="529" y="0"/>
                  </a:cubicBezTo>
                  <a:cubicBezTo>
                    <a:pt x="75" y="0"/>
                    <a:pt x="75" y="0"/>
                    <a:pt x="75" y="0"/>
                  </a:cubicBezTo>
                  <a:cubicBezTo>
                    <a:pt x="34" y="0"/>
                    <a:pt x="0" y="34"/>
                    <a:pt x="0" y="76"/>
                  </a:cubicBezTo>
                  <a:cubicBezTo>
                    <a:pt x="0" y="529"/>
                    <a:pt x="0" y="529"/>
                    <a:pt x="0" y="529"/>
                  </a:cubicBezTo>
                  <a:cubicBezTo>
                    <a:pt x="0" y="571"/>
                    <a:pt x="34" y="605"/>
                    <a:pt x="75" y="605"/>
                  </a:cubicBezTo>
                  <a:cubicBezTo>
                    <a:pt x="529" y="605"/>
                    <a:pt x="529" y="605"/>
                    <a:pt x="529" y="605"/>
                  </a:cubicBezTo>
                  <a:cubicBezTo>
                    <a:pt x="571" y="605"/>
                    <a:pt x="605" y="571"/>
                    <a:pt x="605" y="529"/>
                  </a:cubicBezTo>
                  <a:lnTo>
                    <a:pt x="605" y="76"/>
                  </a:lnTo>
                  <a:close/>
                  <a:moveTo>
                    <a:pt x="237" y="486"/>
                  </a:moveTo>
                  <a:cubicBezTo>
                    <a:pt x="136" y="486"/>
                    <a:pt x="54" y="404"/>
                    <a:pt x="54" y="302"/>
                  </a:cubicBezTo>
                  <a:cubicBezTo>
                    <a:pt x="54" y="201"/>
                    <a:pt x="136" y="119"/>
                    <a:pt x="237" y="119"/>
                  </a:cubicBezTo>
                  <a:cubicBezTo>
                    <a:pt x="339" y="119"/>
                    <a:pt x="421" y="201"/>
                    <a:pt x="421" y="302"/>
                  </a:cubicBezTo>
                  <a:cubicBezTo>
                    <a:pt x="421" y="404"/>
                    <a:pt x="339" y="486"/>
                    <a:pt x="237" y="486"/>
                  </a:cubicBezTo>
                  <a:close/>
                  <a:moveTo>
                    <a:pt x="529" y="272"/>
                  </a:moveTo>
                  <a:cubicBezTo>
                    <a:pt x="529" y="380"/>
                    <a:pt x="529" y="380"/>
                    <a:pt x="529" y="380"/>
                  </a:cubicBezTo>
                  <a:cubicBezTo>
                    <a:pt x="529" y="390"/>
                    <a:pt x="521" y="399"/>
                    <a:pt x="510" y="399"/>
                  </a:cubicBezTo>
                  <a:cubicBezTo>
                    <a:pt x="499" y="399"/>
                    <a:pt x="491" y="390"/>
                    <a:pt x="491" y="380"/>
                  </a:cubicBezTo>
                  <a:cubicBezTo>
                    <a:pt x="491" y="272"/>
                    <a:pt x="491" y="272"/>
                    <a:pt x="491" y="272"/>
                  </a:cubicBezTo>
                  <a:cubicBezTo>
                    <a:pt x="480" y="266"/>
                    <a:pt x="473" y="254"/>
                    <a:pt x="473" y="241"/>
                  </a:cubicBezTo>
                  <a:cubicBezTo>
                    <a:pt x="473" y="221"/>
                    <a:pt x="490" y="204"/>
                    <a:pt x="510" y="204"/>
                  </a:cubicBezTo>
                  <a:cubicBezTo>
                    <a:pt x="530" y="204"/>
                    <a:pt x="547" y="221"/>
                    <a:pt x="547" y="241"/>
                  </a:cubicBezTo>
                  <a:cubicBezTo>
                    <a:pt x="547" y="254"/>
                    <a:pt x="540" y="266"/>
                    <a:pt x="529" y="272"/>
                  </a:cubicBezTo>
                  <a:close/>
                </a:path>
              </a:pathLst>
            </a:custGeom>
            <a:solidFill>
              <a:srgbClr val="9126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5" name="文本框 54"/>
          <p:cNvSpPr txBox="1"/>
          <p:nvPr/>
        </p:nvSpPr>
        <p:spPr>
          <a:xfrm>
            <a:off x="3844363" y="1293866"/>
            <a:ext cx="4872533" cy="337185"/>
          </a:xfrm>
          <a:prstGeom prst="rect">
            <a:avLst/>
          </a:prstGeom>
          <a:noFill/>
          <a:effectLst/>
        </p:spPr>
        <p:txBody>
          <a:bodyPr wrap="square" rtlCol="0">
            <a:spAutoFit/>
          </a:bodyPr>
          <a:lstStyle/>
          <a:p>
            <a:r>
              <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rPr>
              <a:t>第一节：介绍简笔画的概念、特点和教学意义</a:t>
            </a:r>
            <a:endParaRPr lang="zh-CN" altLang="en-US" sz="1600" b="1" dirty="0">
              <a:solidFill>
                <a:schemeClr val="accent3"/>
              </a:solidFill>
              <a:latin typeface="微软雅黑" panose="020B0503020204020204" pitchFamily="34" charset="-122"/>
              <a:ea typeface="微软雅黑" panose="020B0503020204020204" pitchFamily="34" charset="-122"/>
              <a:cs typeface="+mn-ea"/>
              <a:sym typeface="+mn-lt"/>
            </a:endParaRPr>
          </a:p>
        </p:txBody>
      </p:sp>
      <p:cxnSp>
        <p:nvCxnSpPr>
          <p:cNvPr id="56" name="直接连接符 55"/>
          <p:cNvCxnSpPr/>
          <p:nvPr/>
        </p:nvCxnSpPr>
        <p:spPr>
          <a:xfrm>
            <a:off x="4025562" y="1907452"/>
            <a:ext cx="3960000"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3844363" y="2201733"/>
            <a:ext cx="4872533" cy="629920"/>
          </a:xfrm>
          <a:prstGeom prst="rect">
            <a:avLst/>
          </a:prstGeom>
          <a:noFill/>
          <a:effectLst/>
        </p:spPr>
        <p:txBody>
          <a:bodyPr wrap="square" rtlCol="0">
            <a:spAutoFit/>
          </a:bodyPr>
          <a:lstStyle/>
          <a:p>
            <a:pPr indent="0">
              <a:lnSpc>
                <a:spcPct val="125000"/>
              </a:lnSpc>
              <a:buFont typeface="Wingdings" panose="05000000000000000000" pitchFamily="2" charset="2"/>
              <a:buNone/>
            </a:pPr>
            <a:r>
              <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第二节：介绍简笔画的工具材料：彩色铅笔、马克笔</a:t>
            </a:r>
            <a:endPar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0">
              <a:lnSpc>
                <a:spcPct val="125000"/>
              </a:lnSpc>
              <a:buFont typeface="Wingdings" panose="05000000000000000000" pitchFamily="2" charset="2"/>
              <a:buNone/>
            </a:pPr>
            <a:r>
              <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              表现方法：单线勾线、勾线平涂、勾线添色等</a:t>
            </a:r>
            <a:endPar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8" name="文本框 57"/>
          <p:cNvSpPr txBox="1"/>
          <p:nvPr/>
        </p:nvSpPr>
        <p:spPr>
          <a:xfrm>
            <a:off x="3844363" y="3118451"/>
            <a:ext cx="4872533" cy="1437640"/>
          </a:xfrm>
          <a:prstGeom prst="rect">
            <a:avLst/>
          </a:prstGeom>
          <a:noFill/>
          <a:effectLst/>
        </p:spPr>
        <p:txBody>
          <a:bodyPr wrap="square" rtlCol="0">
            <a:spAutoFit/>
          </a:bodyPr>
          <a:lstStyle/>
          <a:p>
            <a:pPr indent="0">
              <a:lnSpc>
                <a:spcPct val="125000"/>
              </a:lnSpc>
              <a:buFont typeface="Wingdings" panose="05000000000000000000" pitchFamily="2" charset="2"/>
              <a:buNone/>
            </a:pPr>
            <a:r>
              <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第三节：简笔画的造型原理：世界上各种类型的自然物的形              状几乎都是不规则的，但为了把握物体的基本特征，在绘画过程中，我们通常都是从整体出发，对所观察的对象进行基本形分析，并用平面形中的各种几何形。</a:t>
            </a:r>
            <a:endPar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0">
              <a:lnSpc>
                <a:spcPct val="125000"/>
              </a:lnSpc>
              <a:buFont typeface="Wingdings" panose="05000000000000000000" pitchFamily="2" charset="2"/>
              <a:buNone/>
            </a:pPr>
            <a:r>
              <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基本元素：点、线、面</a:t>
            </a:r>
            <a:endParaRPr lang="zh-CN" altLang="en-US" sz="1400" b="1"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2" name="直接连接符 1"/>
          <p:cNvCxnSpPr/>
          <p:nvPr/>
        </p:nvCxnSpPr>
        <p:spPr>
          <a:xfrm>
            <a:off x="4031912" y="2978062"/>
            <a:ext cx="3960000"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79448" y="260073"/>
            <a:ext cx="1367516" cy="420370"/>
            <a:chOff x="568442" y="319364"/>
            <a:chExt cx="1367516" cy="420371"/>
          </a:xfrm>
        </p:grpSpPr>
        <p:sp>
          <p:nvSpPr>
            <p:cNvPr id="3"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教学过程</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dissolve">
                                      <p:cBhvr>
                                        <p:cTn id="11" dur="1000"/>
                                        <p:tgtEl>
                                          <p:spTgt spid="5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1000"/>
                                        <p:tgtEl>
                                          <p:spTgt spid="56"/>
                                        </p:tgtEl>
                                      </p:cBhvr>
                                    </p:animEffect>
                                  </p:childTnLst>
                                </p:cTn>
                              </p:par>
                            </p:childTnLst>
                          </p:cTn>
                        </p:par>
                        <p:par>
                          <p:cTn id="16" fill="hold">
                            <p:stCondLst>
                              <p:cond delay="2500"/>
                            </p:stCondLst>
                            <p:childTnLst>
                              <p:par>
                                <p:cTn id="17" presetID="10" presetClass="entr" presetSubtype="0" fill="hold" grpId="0" nodeType="afterEffect">
                                  <p:stCondLst>
                                    <p:cond delay="0"/>
                                  </p:stCondLst>
                                  <p:iterate type="lt">
                                    <p:tmPct val="5000"/>
                                  </p:iterate>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par>
                          <p:cTn id="20" fill="hold">
                            <p:stCondLst>
                              <p:cond delay="440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1000"/>
                                        <p:tgtEl>
                                          <p:spTgt spid="2"/>
                                        </p:tgtEl>
                                      </p:cBhvr>
                                    </p:animEffect>
                                  </p:childTnLst>
                                </p:cTn>
                              </p:par>
                            </p:childTnLst>
                          </p:cTn>
                        </p:par>
                        <p:par>
                          <p:cTn id="24" fill="hold">
                            <p:stCondLst>
                              <p:cond delay="5400"/>
                            </p:stCondLst>
                            <p:childTnLst>
                              <p:par>
                                <p:cTn id="25" presetID="10" presetClass="entr" presetSubtype="0" fill="hold" grpId="0" nodeType="afterEffect">
                                  <p:stCondLst>
                                    <p:cond delay="0"/>
                                  </p:stCondLst>
                                  <p:iterate type="lt">
                                    <p:tmPct val="5000"/>
                                  </p:iterate>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7" grpId="0" bldLvl="0" animBg="1"/>
      <p:bldP spid="5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 4"/>
          <p:cNvGrpSpPr/>
          <p:nvPr/>
        </p:nvGrpSpPr>
        <p:grpSpPr>
          <a:xfrm>
            <a:off x="558223" y="983585"/>
            <a:ext cx="3659284" cy="1482864"/>
            <a:chOff x="1185526" y="1115568"/>
            <a:chExt cx="4648345" cy="1883664"/>
          </a:xfrm>
          <a:noFill/>
        </p:grpSpPr>
        <p:sp>
          <p:nvSpPr>
            <p:cNvPr id="18" name="矩形 17"/>
            <p:cNvSpPr/>
            <p:nvPr/>
          </p:nvSpPr>
          <p:spPr>
            <a:xfrm>
              <a:off x="1185526" y="1115568"/>
              <a:ext cx="4648345" cy="1883664"/>
            </a:xfrm>
            <a:prstGeom prst="rect">
              <a:avLst/>
            </a:prstGeom>
            <a:grpFill/>
            <a:ln>
              <a:solidFill>
                <a:srgbClr val="1655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19" name="文本框 8"/>
            <p:cNvSpPr txBox="1"/>
            <p:nvPr/>
          </p:nvSpPr>
          <p:spPr>
            <a:xfrm>
              <a:off x="1463039" y="1790891"/>
              <a:ext cx="4221335" cy="725163"/>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要求：寻找不同的绘画、设计、自然现象的摄影作品3-5幅，进行分析和理解。</a:t>
              </a:r>
              <a:endPar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0" name="矩形 19"/>
            <p:cNvSpPr/>
            <p:nvPr/>
          </p:nvSpPr>
          <p:spPr>
            <a:xfrm>
              <a:off x="1463039" y="1298448"/>
              <a:ext cx="1952858" cy="471074"/>
            </a:xfrm>
            <a:prstGeom prst="rect">
              <a:avLst/>
            </a:prstGeom>
            <a:grpFill/>
            <a:ln>
              <a:noFill/>
            </a:ln>
          </p:spPr>
          <p:txBody>
            <a:bodyPr wrap="none">
              <a:spAutoFit/>
            </a:bodyPr>
            <a:lstStyle/>
            <a:p>
              <a:pPr algn="l" defTabSz="1218565">
                <a:lnSpc>
                  <a:spcPct val="130000"/>
                </a:lnSpc>
                <a:defRPr/>
              </a:pP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1、点的原理应用</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21" name="组 15"/>
          <p:cNvGrpSpPr/>
          <p:nvPr/>
        </p:nvGrpSpPr>
        <p:grpSpPr>
          <a:xfrm>
            <a:off x="5022882" y="983585"/>
            <a:ext cx="3659284" cy="1482864"/>
            <a:chOff x="1185526" y="1115568"/>
            <a:chExt cx="4648345" cy="1883664"/>
          </a:xfrm>
          <a:noFill/>
        </p:grpSpPr>
        <p:sp>
          <p:nvSpPr>
            <p:cNvPr id="22" name="矩形 21"/>
            <p:cNvSpPr/>
            <p:nvPr/>
          </p:nvSpPr>
          <p:spPr>
            <a:xfrm>
              <a:off x="1185526" y="1115568"/>
              <a:ext cx="4648345" cy="1883664"/>
            </a:xfrm>
            <a:prstGeom prst="rect">
              <a:avLst/>
            </a:prstGeom>
            <a:grpFill/>
            <a:ln>
              <a:solidFill>
                <a:srgbClr val="EB5E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dirty="0">
                <a:solidFill>
                  <a:schemeClr val="tx1">
                    <a:lumMod val="65000"/>
                    <a:lumOff val="35000"/>
                  </a:schemeClr>
                </a:solidFill>
                <a:cs typeface="+mn-ea"/>
                <a:sym typeface="+mn-lt"/>
              </a:endParaRPr>
            </a:p>
          </p:txBody>
        </p:sp>
        <p:sp>
          <p:nvSpPr>
            <p:cNvPr id="23" name="文本框 8"/>
            <p:cNvSpPr txBox="1"/>
            <p:nvPr/>
          </p:nvSpPr>
          <p:spPr>
            <a:xfrm>
              <a:off x="1463039" y="1790891"/>
              <a:ext cx="4221335" cy="725163"/>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要求：寻找不同的绘画、设计、自然现象的摄影作品3-5幅，进行分析和理解。</a:t>
              </a:r>
              <a:endPar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4" name="矩形 23"/>
            <p:cNvSpPr/>
            <p:nvPr/>
          </p:nvSpPr>
          <p:spPr>
            <a:xfrm>
              <a:off x="1463039" y="1298448"/>
              <a:ext cx="1952858" cy="471074"/>
            </a:xfrm>
            <a:prstGeom prst="rect">
              <a:avLst/>
            </a:prstGeom>
            <a:grpFill/>
            <a:ln>
              <a:noFill/>
            </a:ln>
          </p:spPr>
          <p:txBody>
            <a:bodyPr wrap="none">
              <a:spAutoFit/>
            </a:bodyPr>
            <a:lstStyle/>
            <a:p>
              <a:pPr algn="l" defTabSz="1218565">
                <a:lnSpc>
                  <a:spcPct val="130000"/>
                </a:lnSpc>
                <a:defRPr/>
              </a:pPr>
              <a:r>
                <a:rPr lang="en-US" altLang="zh-CN"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、线的原理应用</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25" name="组 19"/>
          <p:cNvGrpSpPr/>
          <p:nvPr/>
        </p:nvGrpSpPr>
        <p:grpSpPr>
          <a:xfrm>
            <a:off x="558223" y="3342528"/>
            <a:ext cx="3659284" cy="1482864"/>
            <a:chOff x="1185526" y="1115568"/>
            <a:chExt cx="4648345" cy="1883664"/>
          </a:xfrm>
          <a:noFill/>
        </p:grpSpPr>
        <p:sp>
          <p:nvSpPr>
            <p:cNvPr id="26" name="矩形 25"/>
            <p:cNvSpPr/>
            <p:nvPr/>
          </p:nvSpPr>
          <p:spPr>
            <a:xfrm>
              <a:off x="1185526" y="1115568"/>
              <a:ext cx="4648345" cy="1883664"/>
            </a:xfrm>
            <a:prstGeom prst="rect">
              <a:avLst/>
            </a:prstGeom>
            <a:grpFill/>
            <a:ln>
              <a:solidFill>
                <a:srgbClr val="EB5E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27" name="文本框 8"/>
            <p:cNvSpPr txBox="1"/>
            <p:nvPr/>
          </p:nvSpPr>
          <p:spPr>
            <a:xfrm>
              <a:off x="1463039" y="1790891"/>
              <a:ext cx="4221335" cy="725163"/>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要求：寻找不同的绘画、设计、自然现象的摄影作品3-5幅，进行分析和理解。</a:t>
              </a:r>
              <a:endParaRPr sz="120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8" name="矩形 27"/>
            <p:cNvSpPr/>
            <p:nvPr/>
          </p:nvSpPr>
          <p:spPr>
            <a:xfrm>
              <a:off x="1463039" y="1298448"/>
              <a:ext cx="1952858" cy="471074"/>
            </a:xfrm>
            <a:prstGeom prst="rect">
              <a:avLst/>
            </a:prstGeom>
            <a:grpFill/>
            <a:ln>
              <a:noFill/>
            </a:ln>
          </p:spPr>
          <p:txBody>
            <a:bodyPr wrap="none">
              <a:spAutoFit/>
            </a:bodyPr>
            <a:lstStyle/>
            <a:p>
              <a:pPr algn="l" defTabSz="1218565">
                <a:lnSpc>
                  <a:spcPct val="130000"/>
                </a:lnSpc>
                <a:defRPr/>
              </a:pPr>
              <a:r>
                <a:rPr lang="en-US" altLang="zh-CN"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、面的原理应用</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29" name="组 23"/>
          <p:cNvGrpSpPr/>
          <p:nvPr/>
        </p:nvGrpSpPr>
        <p:grpSpPr>
          <a:xfrm>
            <a:off x="5011477" y="3342528"/>
            <a:ext cx="3659284" cy="1482864"/>
            <a:chOff x="1185526" y="1115568"/>
            <a:chExt cx="4648345" cy="1883664"/>
          </a:xfrm>
          <a:noFill/>
        </p:grpSpPr>
        <p:sp>
          <p:nvSpPr>
            <p:cNvPr id="30" name="矩形 29"/>
            <p:cNvSpPr/>
            <p:nvPr/>
          </p:nvSpPr>
          <p:spPr>
            <a:xfrm>
              <a:off x="1185526" y="1115568"/>
              <a:ext cx="4648345" cy="1883664"/>
            </a:xfrm>
            <a:prstGeom prst="rect">
              <a:avLst/>
            </a:prstGeom>
            <a:grpFill/>
            <a:ln>
              <a:solidFill>
                <a:srgbClr val="1655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400">
                <a:solidFill>
                  <a:schemeClr val="tx1">
                    <a:lumMod val="65000"/>
                    <a:lumOff val="35000"/>
                  </a:schemeClr>
                </a:solidFill>
                <a:cs typeface="+mn-ea"/>
                <a:sym typeface="+mn-lt"/>
              </a:endParaRPr>
            </a:p>
          </p:txBody>
        </p:sp>
        <p:sp>
          <p:nvSpPr>
            <p:cNvPr id="31" name="文本框 8"/>
            <p:cNvSpPr txBox="1"/>
            <p:nvPr/>
          </p:nvSpPr>
          <p:spPr>
            <a:xfrm>
              <a:off x="1463039" y="1790891"/>
              <a:ext cx="4221335" cy="420256"/>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accent3"/>
                  </a:solidFill>
                  <a:latin typeface="微软雅黑" panose="020B0503020204020204" pitchFamily="34" charset="-122"/>
                  <a:ea typeface="微软雅黑" panose="020B0503020204020204" pitchFamily="34" charset="-122"/>
                  <a:cs typeface="+mn-ea"/>
                  <a:sym typeface="+mn-lt"/>
                </a:rPr>
                <a:t>写生宿舍的生活用品，桌椅等各种用品。</a:t>
              </a:r>
              <a:endParaRPr lang="zh-CN" altLang="en-US" sz="1200" dirty="0">
                <a:solidFill>
                  <a:schemeClr val="accent3"/>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463039" y="1298448"/>
              <a:ext cx="2404573" cy="471074"/>
            </a:xfrm>
            <a:prstGeom prst="rect">
              <a:avLst/>
            </a:prstGeom>
            <a:grpFill/>
            <a:ln>
              <a:noFill/>
            </a:ln>
          </p:spPr>
          <p:txBody>
            <a:bodyPr wrap="none">
              <a:spAutoFit/>
            </a:bodyPr>
            <a:lstStyle/>
            <a:p>
              <a:pPr defTabSz="1218565">
                <a:lnSpc>
                  <a:spcPct val="130000"/>
                </a:lnSpc>
                <a:defRPr/>
              </a:pPr>
              <a:r>
                <a:rPr 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rPr>
                <a:t>、基本情况摸底练习</a:t>
              </a:r>
              <a:endParaRPr lang="zh-CN" altLang="en-US" sz="1400" b="1" kern="0" dirty="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4" name="六边形 13"/>
          <p:cNvSpPr/>
          <p:nvPr/>
        </p:nvSpPr>
        <p:spPr>
          <a:xfrm>
            <a:off x="3894642" y="2213335"/>
            <a:ext cx="1495504" cy="1289228"/>
          </a:xfrm>
          <a:prstGeom prst="hexagon">
            <a:avLst/>
          </a:prstGeom>
          <a:solidFill>
            <a:srgbClr val="16557F"/>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13"/>
          <p:cNvSpPr>
            <a:spLocks noEditPoints="1"/>
          </p:cNvSpPr>
          <p:nvPr/>
        </p:nvSpPr>
        <p:spPr bwMode="auto">
          <a:xfrm>
            <a:off x="4335194" y="2562701"/>
            <a:ext cx="687688" cy="603696"/>
          </a:xfrm>
          <a:custGeom>
            <a:avLst/>
            <a:gdLst>
              <a:gd name="T0" fmla="*/ 404552 w 256"/>
              <a:gd name="T1" fmla="*/ 200493 h 224"/>
              <a:gd name="T2" fmla="*/ 216086 w 256"/>
              <a:gd name="T3" fmla="*/ 278734 h 224"/>
              <a:gd name="T4" fmla="*/ 216086 w 256"/>
              <a:gd name="T5" fmla="*/ 278734 h 224"/>
              <a:gd name="T6" fmla="*/ 199839 w 256"/>
              <a:gd name="T7" fmla="*/ 278734 h 224"/>
              <a:gd name="T8" fmla="*/ 199839 w 256"/>
              <a:gd name="T9" fmla="*/ 278734 h 224"/>
              <a:gd name="T10" fmla="*/ 11373 w 256"/>
              <a:gd name="T11" fmla="*/ 200493 h 224"/>
              <a:gd name="T12" fmla="*/ 0 w 256"/>
              <a:gd name="T13" fmla="*/ 182563 h 224"/>
              <a:gd name="T14" fmla="*/ 27620 w 256"/>
              <a:gd name="T15" fmla="*/ 164632 h 224"/>
              <a:gd name="T16" fmla="*/ 27620 w 256"/>
              <a:gd name="T17" fmla="*/ 164632 h 224"/>
              <a:gd name="T18" fmla="*/ 207963 w 256"/>
              <a:gd name="T19" fmla="*/ 239613 h 224"/>
              <a:gd name="T20" fmla="*/ 388305 w 256"/>
              <a:gd name="T21" fmla="*/ 164632 h 224"/>
              <a:gd name="T22" fmla="*/ 388305 w 256"/>
              <a:gd name="T23" fmla="*/ 164632 h 224"/>
              <a:gd name="T24" fmla="*/ 415925 w 256"/>
              <a:gd name="T25" fmla="*/ 182563 h 224"/>
              <a:gd name="T26" fmla="*/ 404552 w 256"/>
              <a:gd name="T27" fmla="*/ 115732 h 224"/>
              <a:gd name="T28" fmla="*/ 216086 w 256"/>
              <a:gd name="T29" fmla="*/ 193973 h 224"/>
              <a:gd name="T30" fmla="*/ 216086 w 256"/>
              <a:gd name="T31" fmla="*/ 193973 h 224"/>
              <a:gd name="T32" fmla="*/ 207963 w 256"/>
              <a:gd name="T33" fmla="*/ 195603 h 224"/>
              <a:gd name="T34" fmla="*/ 199839 w 256"/>
              <a:gd name="T35" fmla="*/ 193973 h 224"/>
              <a:gd name="T36" fmla="*/ 199839 w 256"/>
              <a:gd name="T37" fmla="*/ 193973 h 224"/>
              <a:gd name="T38" fmla="*/ 11373 w 256"/>
              <a:gd name="T39" fmla="*/ 115732 h 224"/>
              <a:gd name="T40" fmla="*/ 11373 w 256"/>
              <a:gd name="T41" fmla="*/ 79871 h 224"/>
              <a:gd name="T42" fmla="*/ 199839 w 256"/>
              <a:gd name="T43" fmla="*/ 1630 h 224"/>
              <a:gd name="T44" fmla="*/ 199839 w 256"/>
              <a:gd name="T45" fmla="*/ 1630 h 224"/>
              <a:gd name="T46" fmla="*/ 207963 w 256"/>
              <a:gd name="T47" fmla="*/ 0 h 224"/>
              <a:gd name="T48" fmla="*/ 216086 w 256"/>
              <a:gd name="T49" fmla="*/ 1630 h 224"/>
              <a:gd name="T50" fmla="*/ 216086 w 256"/>
              <a:gd name="T51" fmla="*/ 1630 h 224"/>
              <a:gd name="T52" fmla="*/ 404552 w 256"/>
              <a:gd name="T53" fmla="*/ 79871 h 224"/>
              <a:gd name="T54" fmla="*/ 404552 w 256"/>
              <a:gd name="T55" fmla="*/ 115732 h 224"/>
              <a:gd name="T56" fmla="*/ 27620 w 256"/>
              <a:gd name="T57" fmla="*/ 249393 h 224"/>
              <a:gd name="T58" fmla="*/ 27620 w 256"/>
              <a:gd name="T59" fmla="*/ 249393 h 224"/>
              <a:gd name="T60" fmla="*/ 207963 w 256"/>
              <a:gd name="T61" fmla="*/ 324374 h 224"/>
              <a:gd name="T62" fmla="*/ 388305 w 256"/>
              <a:gd name="T63" fmla="*/ 249393 h 224"/>
              <a:gd name="T64" fmla="*/ 388305 w 256"/>
              <a:gd name="T65" fmla="*/ 249393 h 224"/>
              <a:gd name="T66" fmla="*/ 415925 w 256"/>
              <a:gd name="T67" fmla="*/ 267324 h 224"/>
              <a:gd name="T68" fmla="*/ 404552 w 256"/>
              <a:gd name="T69" fmla="*/ 285254 h 224"/>
              <a:gd name="T70" fmla="*/ 216086 w 256"/>
              <a:gd name="T71" fmla="*/ 363495 h 224"/>
              <a:gd name="T72" fmla="*/ 216086 w 256"/>
              <a:gd name="T73" fmla="*/ 363495 h 224"/>
              <a:gd name="T74" fmla="*/ 199839 w 256"/>
              <a:gd name="T75" fmla="*/ 363495 h 224"/>
              <a:gd name="T76" fmla="*/ 199839 w 256"/>
              <a:gd name="T77" fmla="*/ 363495 h 224"/>
              <a:gd name="T78" fmla="*/ 11373 w 256"/>
              <a:gd name="T79" fmla="*/ 285254 h 224"/>
              <a:gd name="T80" fmla="*/ 0 w 256"/>
              <a:gd name="T81" fmla="*/ 267324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24">
                <a:moveTo>
                  <a:pt x="249" y="123"/>
                </a:moveTo>
                <a:cubicBezTo>
                  <a:pt x="249" y="123"/>
                  <a:pt x="249" y="123"/>
                  <a:pt x="249" y="123"/>
                </a:cubicBezTo>
                <a:cubicBezTo>
                  <a:pt x="133" y="171"/>
                  <a:pt x="133" y="171"/>
                  <a:pt x="133" y="171"/>
                </a:cubicBezTo>
                <a:cubicBezTo>
                  <a:pt x="133" y="171"/>
                  <a:pt x="133" y="171"/>
                  <a:pt x="133" y="171"/>
                </a:cubicBezTo>
                <a:cubicBezTo>
                  <a:pt x="133" y="171"/>
                  <a:pt x="133" y="171"/>
                  <a:pt x="133" y="171"/>
                </a:cubicBezTo>
                <a:cubicBezTo>
                  <a:pt x="133" y="171"/>
                  <a:pt x="133" y="171"/>
                  <a:pt x="133" y="171"/>
                </a:cubicBezTo>
                <a:cubicBezTo>
                  <a:pt x="131" y="172"/>
                  <a:pt x="130" y="172"/>
                  <a:pt x="128" y="172"/>
                </a:cubicBezTo>
                <a:cubicBezTo>
                  <a:pt x="126" y="172"/>
                  <a:pt x="125" y="172"/>
                  <a:pt x="123" y="171"/>
                </a:cubicBezTo>
                <a:cubicBezTo>
                  <a:pt x="123" y="171"/>
                  <a:pt x="123" y="171"/>
                  <a:pt x="123" y="171"/>
                </a:cubicBezTo>
                <a:cubicBezTo>
                  <a:pt x="123" y="171"/>
                  <a:pt x="123" y="171"/>
                  <a:pt x="123" y="171"/>
                </a:cubicBezTo>
                <a:cubicBezTo>
                  <a:pt x="123" y="171"/>
                  <a:pt x="123" y="171"/>
                  <a:pt x="123" y="171"/>
                </a:cubicBezTo>
                <a:cubicBezTo>
                  <a:pt x="7" y="123"/>
                  <a:pt x="7" y="123"/>
                  <a:pt x="7" y="123"/>
                </a:cubicBezTo>
                <a:cubicBezTo>
                  <a:pt x="7" y="123"/>
                  <a:pt x="7" y="123"/>
                  <a:pt x="7" y="123"/>
                </a:cubicBezTo>
                <a:cubicBezTo>
                  <a:pt x="3" y="121"/>
                  <a:pt x="0" y="117"/>
                  <a:pt x="0" y="112"/>
                </a:cubicBezTo>
                <a:cubicBezTo>
                  <a:pt x="0" y="105"/>
                  <a:pt x="5" y="100"/>
                  <a:pt x="12" y="100"/>
                </a:cubicBezTo>
                <a:cubicBezTo>
                  <a:pt x="14" y="100"/>
                  <a:pt x="15" y="100"/>
                  <a:pt x="17" y="101"/>
                </a:cubicBezTo>
                <a:cubicBezTo>
                  <a:pt x="17" y="101"/>
                  <a:pt x="17" y="101"/>
                  <a:pt x="17" y="101"/>
                </a:cubicBezTo>
                <a:cubicBezTo>
                  <a:pt x="17" y="101"/>
                  <a:pt x="17" y="101"/>
                  <a:pt x="17" y="101"/>
                </a:cubicBezTo>
                <a:cubicBezTo>
                  <a:pt x="17" y="101"/>
                  <a:pt x="17" y="101"/>
                  <a:pt x="17" y="101"/>
                </a:cubicBezTo>
                <a:cubicBezTo>
                  <a:pt x="128" y="147"/>
                  <a:pt x="128" y="147"/>
                  <a:pt x="128" y="147"/>
                </a:cubicBezTo>
                <a:cubicBezTo>
                  <a:pt x="239" y="101"/>
                  <a:pt x="239" y="101"/>
                  <a:pt x="239" y="101"/>
                </a:cubicBezTo>
                <a:cubicBezTo>
                  <a:pt x="239" y="101"/>
                  <a:pt x="239" y="101"/>
                  <a:pt x="239" y="101"/>
                </a:cubicBezTo>
                <a:cubicBezTo>
                  <a:pt x="239" y="101"/>
                  <a:pt x="239" y="101"/>
                  <a:pt x="239" y="101"/>
                </a:cubicBezTo>
                <a:cubicBezTo>
                  <a:pt x="239" y="101"/>
                  <a:pt x="239" y="101"/>
                  <a:pt x="239" y="101"/>
                </a:cubicBezTo>
                <a:cubicBezTo>
                  <a:pt x="241" y="100"/>
                  <a:pt x="242" y="100"/>
                  <a:pt x="244" y="100"/>
                </a:cubicBezTo>
                <a:cubicBezTo>
                  <a:pt x="251" y="100"/>
                  <a:pt x="256" y="105"/>
                  <a:pt x="256" y="112"/>
                </a:cubicBezTo>
                <a:cubicBezTo>
                  <a:pt x="256" y="117"/>
                  <a:pt x="253" y="121"/>
                  <a:pt x="249" y="123"/>
                </a:cubicBezTo>
                <a:moveTo>
                  <a:pt x="249" y="71"/>
                </a:moveTo>
                <a:cubicBezTo>
                  <a:pt x="249" y="71"/>
                  <a:pt x="249" y="71"/>
                  <a:pt x="249" y="71"/>
                </a:cubicBezTo>
                <a:cubicBezTo>
                  <a:pt x="133" y="119"/>
                  <a:pt x="133" y="119"/>
                  <a:pt x="133" y="119"/>
                </a:cubicBezTo>
                <a:cubicBezTo>
                  <a:pt x="133" y="119"/>
                  <a:pt x="133" y="119"/>
                  <a:pt x="133" y="119"/>
                </a:cubicBezTo>
                <a:cubicBezTo>
                  <a:pt x="133" y="119"/>
                  <a:pt x="133" y="119"/>
                  <a:pt x="133" y="119"/>
                </a:cubicBezTo>
                <a:cubicBezTo>
                  <a:pt x="133" y="119"/>
                  <a:pt x="133" y="119"/>
                  <a:pt x="133" y="119"/>
                </a:cubicBezTo>
                <a:cubicBezTo>
                  <a:pt x="131" y="120"/>
                  <a:pt x="130" y="120"/>
                  <a:pt x="128" y="120"/>
                </a:cubicBezTo>
                <a:cubicBezTo>
                  <a:pt x="126" y="120"/>
                  <a:pt x="125" y="120"/>
                  <a:pt x="123" y="119"/>
                </a:cubicBezTo>
                <a:cubicBezTo>
                  <a:pt x="123" y="119"/>
                  <a:pt x="123" y="119"/>
                  <a:pt x="123" y="119"/>
                </a:cubicBezTo>
                <a:cubicBezTo>
                  <a:pt x="123" y="119"/>
                  <a:pt x="123" y="119"/>
                  <a:pt x="123" y="119"/>
                </a:cubicBezTo>
                <a:cubicBezTo>
                  <a:pt x="123" y="119"/>
                  <a:pt x="123" y="119"/>
                  <a:pt x="123" y="119"/>
                </a:cubicBezTo>
                <a:cubicBezTo>
                  <a:pt x="7" y="71"/>
                  <a:pt x="7" y="71"/>
                  <a:pt x="7" y="71"/>
                </a:cubicBezTo>
                <a:cubicBezTo>
                  <a:pt x="7" y="71"/>
                  <a:pt x="7" y="71"/>
                  <a:pt x="7" y="71"/>
                </a:cubicBezTo>
                <a:cubicBezTo>
                  <a:pt x="3" y="69"/>
                  <a:pt x="0" y="65"/>
                  <a:pt x="0" y="60"/>
                </a:cubicBezTo>
                <a:cubicBezTo>
                  <a:pt x="0" y="55"/>
                  <a:pt x="3" y="51"/>
                  <a:pt x="7" y="49"/>
                </a:cubicBezTo>
                <a:cubicBezTo>
                  <a:pt x="7" y="49"/>
                  <a:pt x="7" y="49"/>
                  <a:pt x="7" y="49"/>
                </a:cubicBezTo>
                <a:cubicBezTo>
                  <a:pt x="123" y="1"/>
                  <a:pt x="123" y="1"/>
                  <a:pt x="123" y="1"/>
                </a:cubicBezTo>
                <a:cubicBezTo>
                  <a:pt x="123" y="1"/>
                  <a:pt x="123" y="1"/>
                  <a:pt x="123" y="1"/>
                </a:cubicBezTo>
                <a:cubicBezTo>
                  <a:pt x="123" y="1"/>
                  <a:pt x="123" y="1"/>
                  <a:pt x="123" y="1"/>
                </a:cubicBezTo>
                <a:cubicBezTo>
                  <a:pt x="123" y="1"/>
                  <a:pt x="123" y="1"/>
                  <a:pt x="123" y="1"/>
                </a:cubicBezTo>
                <a:cubicBezTo>
                  <a:pt x="125" y="0"/>
                  <a:pt x="126" y="0"/>
                  <a:pt x="128" y="0"/>
                </a:cubicBezTo>
                <a:cubicBezTo>
                  <a:pt x="130" y="0"/>
                  <a:pt x="131" y="0"/>
                  <a:pt x="133" y="1"/>
                </a:cubicBezTo>
                <a:cubicBezTo>
                  <a:pt x="133" y="1"/>
                  <a:pt x="133" y="1"/>
                  <a:pt x="133" y="1"/>
                </a:cubicBezTo>
                <a:cubicBezTo>
                  <a:pt x="133" y="1"/>
                  <a:pt x="133" y="1"/>
                  <a:pt x="133" y="1"/>
                </a:cubicBezTo>
                <a:cubicBezTo>
                  <a:pt x="133" y="1"/>
                  <a:pt x="133" y="1"/>
                  <a:pt x="133" y="1"/>
                </a:cubicBezTo>
                <a:cubicBezTo>
                  <a:pt x="249" y="49"/>
                  <a:pt x="249" y="49"/>
                  <a:pt x="249" y="49"/>
                </a:cubicBezTo>
                <a:cubicBezTo>
                  <a:pt x="249" y="49"/>
                  <a:pt x="249" y="49"/>
                  <a:pt x="249" y="49"/>
                </a:cubicBezTo>
                <a:cubicBezTo>
                  <a:pt x="253" y="51"/>
                  <a:pt x="256" y="55"/>
                  <a:pt x="256" y="60"/>
                </a:cubicBezTo>
                <a:cubicBezTo>
                  <a:pt x="256" y="65"/>
                  <a:pt x="253" y="69"/>
                  <a:pt x="249" y="71"/>
                </a:cubicBezTo>
                <a:moveTo>
                  <a:pt x="12" y="152"/>
                </a:moveTo>
                <a:cubicBezTo>
                  <a:pt x="14" y="152"/>
                  <a:pt x="15" y="152"/>
                  <a:pt x="17" y="153"/>
                </a:cubicBezTo>
                <a:cubicBezTo>
                  <a:pt x="17" y="153"/>
                  <a:pt x="17" y="153"/>
                  <a:pt x="17" y="153"/>
                </a:cubicBezTo>
                <a:cubicBezTo>
                  <a:pt x="17" y="153"/>
                  <a:pt x="17" y="153"/>
                  <a:pt x="17" y="153"/>
                </a:cubicBezTo>
                <a:cubicBezTo>
                  <a:pt x="17" y="153"/>
                  <a:pt x="17" y="153"/>
                  <a:pt x="17" y="153"/>
                </a:cubicBezTo>
                <a:cubicBezTo>
                  <a:pt x="128" y="199"/>
                  <a:pt x="128" y="199"/>
                  <a:pt x="128" y="199"/>
                </a:cubicBezTo>
                <a:cubicBezTo>
                  <a:pt x="239" y="153"/>
                  <a:pt x="239" y="153"/>
                  <a:pt x="239" y="153"/>
                </a:cubicBezTo>
                <a:cubicBezTo>
                  <a:pt x="239" y="153"/>
                  <a:pt x="239" y="153"/>
                  <a:pt x="239" y="153"/>
                </a:cubicBezTo>
                <a:cubicBezTo>
                  <a:pt x="239" y="153"/>
                  <a:pt x="239" y="153"/>
                  <a:pt x="239" y="153"/>
                </a:cubicBezTo>
                <a:cubicBezTo>
                  <a:pt x="239" y="153"/>
                  <a:pt x="239" y="153"/>
                  <a:pt x="239" y="153"/>
                </a:cubicBezTo>
                <a:cubicBezTo>
                  <a:pt x="241" y="152"/>
                  <a:pt x="242" y="152"/>
                  <a:pt x="244" y="152"/>
                </a:cubicBezTo>
                <a:cubicBezTo>
                  <a:pt x="251" y="152"/>
                  <a:pt x="256" y="157"/>
                  <a:pt x="256" y="164"/>
                </a:cubicBezTo>
                <a:cubicBezTo>
                  <a:pt x="256" y="169"/>
                  <a:pt x="253" y="173"/>
                  <a:pt x="249" y="175"/>
                </a:cubicBezTo>
                <a:cubicBezTo>
                  <a:pt x="249" y="175"/>
                  <a:pt x="249" y="175"/>
                  <a:pt x="249" y="175"/>
                </a:cubicBezTo>
                <a:cubicBezTo>
                  <a:pt x="133" y="223"/>
                  <a:pt x="133" y="223"/>
                  <a:pt x="133" y="223"/>
                </a:cubicBezTo>
                <a:cubicBezTo>
                  <a:pt x="133" y="223"/>
                  <a:pt x="133" y="223"/>
                  <a:pt x="133" y="223"/>
                </a:cubicBezTo>
                <a:cubicBezTo>
                  <a:pt x="133" y="223"/>
                  <a:pt x="133" y="223"/>
                  <a:pt x="133" y="223"/>
                </a:cubicBezTo>
                <a:cubicBezTo>
                  <a:pt x="133" y="223"/>
                  <a:pt x="133" y="223"/>
                  <a:pt x="133" y="223"/>
                </a:cubicBezTo>
                <a:cubicBezTo>
                  <a:pt x="131" y="224"/>
                  <a:pt x="130" y="224"/>
                  <a:pt x="128" y="224"/>
                </a:cubicBezTo>
                <a:cubicBezTo>
                  <a:pt x="126" y="224"/>
                  <a:pt x="125" y="224"/>
                  <a:pt x="123" y="223"/>
                </a:cubicBezTo>
                <a:cubicBezTo>
                  <a:pt x="123" y="223"/>
                  <a:pt x="123" y="223"/>
                  <a:pt x="123" y="223"/>
                </a:cubicBezTo>
                <a:cubicBezTo>
                  <a:pt x="123" y="223"/>
                  <a:pt x="123" y="223"/>
                  <a:pt x="123" y="223"/>
                </a:cubicBezTo>
                <a:cubicBezTo>
                  <a:pt x="123" y="223"/>
                  <a:pt x="123" y="223"/>
                  <a:pt x="123" y="223"/>
                </a:cubicBezTo>
                <a:cubicBezTo>
                  <a:pt x="7" y="175"/>
                  <a:pt x="7" y="175"/>
                  <a:pt x="7" y="175"/>
                </a:cubicBezTo>
                <a:cubicBezTo>
                  <a:pt x="7" y="175"/>
                  <a:pt x="7" y="175"/>
                  <a:pt x="7" y="175"/>
                </a:cubicBezTo>
                <a:cubicBezTo>
                  <a:pt x="3" y="173"/>
                  <a:pt x="0" y="169"/>
                  <a:pt x="0" y="164"/>
                </a:cubicBezTo>
                <a:cubicBezTo>
                  <a:pt x="0" y="157"/>
                  <a:pt x="5" y="152"/>
                  <a:pt x="12" y="152"/>
                </a:cubicBezTo>
              </a:path>
            </a:pathLst>
          </a:custGeom>
          <a:solidFill>
            <a:schemeClr val="bg1"/>
          </a:solidFill>
          <a:ln>
            <a:noFill/>
          </a:ln>
          <a:effectLst>
            <a:outerShdw blurRad="50800" dist="38100" dir="2700000" algn="tl" rotWithShape="0">
              <a:prstClr val="black">
                <a:alpha val="40000"/>
              </a:prstClr>
            </a:outerShdw>
          </a:effectLst>
        </p:spPr>
        <p:txBody>
          <a:bodyPr/>
          <a:lstStyle/>
          <a:p>
            <a:endParaRPr lang="en-US" dirty="0">
              <a:cs typeface="+mn-ea"/>
              <a:sym typeface="+mn-lt"/>
            </a:endParaRPr>
          </a:p>
        </p:txBody>
      </p:sp>
      <p:grpSp>
        <p:nvGrpSpPr>
          <p:cNvPr id="6" name="组合 5"/>
          <p:cNvGrpSpPr/>
          <p:nvPr/>
        </p:nvGrpSpPr>
        <p:grpSpPr>
          <a:xfrm>
            <a:off x="479448" y="260073"/>
            <a:ext cx="1367516" cy="420370"/>
            <a:chOff x="568442" y="319364"/>
            <a:chExt cx="1367516" cy="420371"/>
          </a:xfrm>
        </p:grpSpPr>
        <p:sp>
          <p:nvSpPr>
            <p:cNvPr id="3"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教学过程</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Text_1"/>
          <p:cNvSpPr/>
          <p:nvPr>
            <p:custDataLst>
              <p:tags r:id="rId1"/>
            </p:custDataLst>
          </p:nvPr>
        </p:nvSpPr>
        <p:spPr>
          <a:xfrm>
            <a:off x="2138479" y="1050320"/>
            <a:ext cx="1609034" cy="966788"/>
          </a:xfrm>
          <a:prstGeom prst="rect">
            <a:avLst/>
          </a:prstGeom>
        </p:spPr>
        <p:txBody>
          <a:bodyPr>
            <a:normAutofit/>
          </a:bodyPr>
          <a:lstStyle/>
          <a:p>
            <a:pPr algn="just" fontAlgn="base">
              <a:lnSpc>
                <a:spcPct val="125000"/>
              </a:lnSpc>
              <a:spcBef>
                <a:spcPct val="0"/>
              </a:spcBef>
              <a:spcAft>
                <a:spcPct val="0"/>
              </a:spcAft>
            </a:pPr>
            <a:r>
              <a:rPr lang="zh-CN" altLang="en-US" sz="1200" dirty="0">
                <a:solidFill>
                  <a:srgbClr val="3F3F3F"/>
                </a:solidFill>
                <a:latin typeface="微软雅黑" panose="020B0503020204020204" pitchFamily="34" charset="-122"/>
                <a:ea typeface="微软雅黑" panose="020B0503020204020204" pitchFamily="34" charset="-122"/>
                <a:cs typeface="+mn-ea"/>
                <a:sym typeface="+mn-lt"/>
              </a:rPr>
              <a:t>一开始不用急于开始让学生进行绘画练习</a:t>
            </a:r>
            <a:endParaRPr lang="zh-CN" altLang="en-US" sz="1200"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21" name="MH_Text_3"/>
          <p:cNvSpPr/>
          <p:nvPr>
            <p:custDataLst>
              <p:tags r:id="rId2"/>
            </p:custDataLst>
          </p:nvPr>
        </p:nvSpPr>
        <p:spPr>
          <a:xfrm>
            <a:off x="4076700" y="3985895"/>
            <a:ext cx="1837690" cy="966470"/>
          </a:xfrm>
          <a:prstGeom prst="rect">
            <a:avLst/>
          </a:prstGeom>
        </p:spPr>
        <p:txBody>
          <a:bodyPr>
            <a:normAutofit/>
          </a:bodyPr>
          <a:lstStyle/>
          <a:p>
            <a:pPr fontAlgn="base">
              <a:lnSpc>
                <a:spcPct val="125000"/>
              </a:lnSpc>
              <a:spcBef>
                <a:spcPct val="0"/>
              </a:spcBef>
              <a:spcAft>
                <a:spcPct val="0"/>
              </a:spcAft>
            </a:pPr>
            <a:r>
              <a:rPr lang="zh-CN" altLang="en-US" sz="1200" dirty="0">
                <a:solidFill>
                  <a:srgbClr val="3F3F3F"/>
                </a:solidFill>
                <a:latin typeface="微软雅黑" panose="020B0503020204020204" pitchFamily="34" charset="-122"/>
                <a:ea typeface="微软雅黑" panose="020B0503020204020204" pitchFamily="34" charset="-122"/>
                <a:cs typeface="+mn-ea"/>
                <a:sym typeface="+mn-lt"/>
              </a:rPr>
              <a:t>从生活从找出美的规律</a:t>
            </a:r>
            <a:endParaRPr lang="zh-CN" altLang="en-US" sz="1200"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27" name="MH_Text_2"/>
          <p:cNvSpPr/>
          <p:nvPr>
            <p:custDataLst>
              <p:tags r:id="rId3"/>
            </p:custDataLst>
          </p:nvPr>
        </p:nvSpPr>
        <p:spPr>
          <a:xfrm>
            <a:off x="276546" y="4000337"/>
            <a:ext cx="1608048" cy="965200"/>
          </a:xfrm>
          <a:prstGeom prst="rect">
            <a:avLst/>
          </a:prstGeom>
        </p:spPr>
        <p:txBody>
          <a:bodyPr>
            <a:normAutofit/>
          </a:bodyPr>
          <a:lstStyle/>
          <a:p>
            <a:pPr fontAlgn="base">
              <a:lnSpc>
                <a:spcPct val="125000"/>
              </a:lnSpc>
              <a:spcBef>
                <a:spcPct val="0"/>
              </a:spcBef>
              <a:spcAft>
                <a:spcPct val="0"/>
              </a:spcAft>
            </a:pPr>
            <a:r>
              <a:rPr lang="zh-CN" altLang="en-US" sz="1200" dirty="0">
                <a:solidFill>
                  <a:srgbClr val="3F3F3F"/>
                </a:solidFill>
                <a:latin typeface="微软雅黑" panose="020B0503020204020204" pitchFamily="34" charset="-122"/>
                <a:ea typeface="微软雅黑" panose="020B0503020204020204" pitchFamily="34" charset="-122"/>
                <a:cs typeface="+mn-ea"/>
                <a:sym typeface="+mn-lt"/>
              </a:rPr>
              <a:t>以增加学生兴趣为主</a:t>
            </a:r>
            <a:endParaRPr lang="zh-CN" altLang="en-US" sz="1200"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28" name="MH_Text_1"/>
          <p:cNvSpPr/>
          <p:nvPr>
            <p:custDataLst>
              <p:tags r:id="rId4"/>
            </p:custDataLst>
          </p:nvPr>
        </p:nvSpPr>
        <p:spPr>
          <a:xfrm>
            <a:off x="5727508" y="1050320"/>
            <a:ext cx="1609034" cy="966788"/>
          </a:xfrm>
          <a:prstGeom prst="rect">
            <a:avLst/>
          </a:prstGeom>
        </p:spPr>
        <p:txBody>
          <a:bodyPr>
            <a:normAutofit/>
          </a:bodyPr>
          <a:lstStyle/>
          <a:p>
            <a:pPr fontAlgn="base">
              <a:lnSpc>
                <a:spcPct val="125000"/>
              </a:lnSpc>
              <a:spcBef>
                <a:spcPct val="0"/>
              </a:spcBef>
              <a:spcAft>
                <a:spcPct val="0"/>
              </a:spcAft>
            </a:pPr>
            <a:r>
              <a:rPr lang="zh-CN" altLang="en-US" sz="1200" dirty="0">
                <a:solidFill>
                  <a:srgbClr val="3F3F3F"/>
                </a:solidFill>
                <a:latin typeface="微软雅黑" panose="020B0503020204020204" pitchFamily="34" charset="-122"/>
                <a:ea typeface="微软雅黑" panose="020B0503020204020204" pitchFamily="34" charset="-122"/>
                <a:cs typeface="+mn-ea"/>
                <a:sym typeface="+mn-lt"/>
              </a:rPr>
              <a:t>课后作业自由度高</a:t>
            </a:r>
            <a:endParaRPr lang="zh-CN" altLang="en-US" sz="1200" dirty="0">
              <a:solidFill>
                <a:srgbClr val="3F3F3F"/>
              </a:solidFill>
              <a:latin typeface="微软雅黑" panose="020B0503020204020204" pitchFamily="34" charset="-122"/>
              <a:ea typeface="微软雅黑" panose="020B0503020204020204" pitchFamily="34" charset="-122"/>
              <a:cs typeface="+mn-ea"/>
              <a:sym typeface="+mn-lt"/>
            </a:endParaRPr>
          </a:p>
        </p:txBody>
      </p:sp>
      <p:grpSp>
        <p:nvGrpSpPr>
          <p:cNvPr id="37" name="组合 36"/>
          <p:cNvGrpSpPr/>
          <p:nvPr/>
        </p:nvGrpSpPr>
        <p:grpSpPr>
          <a:xfrm>
            <a:off x="586596" y="1995260"/>
            <a:ext cx="8079178" cy="1755463"/>
            <a:chOff x="2072217" y="2784566"/>
            <a:chExt cx="8079178" cy="1755463"/>
          </a:xfrm>
        </p:grpSpPr>
        <p:grpSp>
          <p:nvGrpSpPr>
            <p:cNvPr id="39" name="组合 38"/>
            <p:cNvGrpSpPr/>
            <p:nvPr/>
          </p:nvGrpSpPr>
          <p:grpSpPr>
            <a:xfrm rot="5400000">
              <a:off x="3400676" y="1456107"/>
              <a:ext cx="1755463" cy="4412381"/>
              <a:chOff x="3018147" y="1912938"/>
              <a:chExt cx="1350962" cy="3395662"/>
            </a:xfrm>
          </p:grpSpPr>
          <p:sp>
            <p:nvSpPr>
              <p:cNvPr id="53" name="MH_Other_1"/>
              <p:cNvSpPr/>
              <p:nvPr>
                <p:custDataLst>
                  <p:tags r:id="rId5"/>
                </p:custDataLst>
              </p:nvPr>
            </p:nvSpPr>
            <p:spPr>
              <a:xfrm>
                <a:off x="3403909" y="1912938"/>
                <a:ext cx="577850" cy="3395662"/>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solidFill>
                <a:srgbClr val="ED5A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sym typeface="+mn-lt"/>
                </a:endParaRPr>
              </a:p>
            </p:txBody>
          </p:sp>
          <p:sp>
            <p:nvSpPr>
              <p:cNvPr id="54" name="MH_Other_2"/>
              <p:cNvSpPr/>
              <p:nvPr>
                <p:custDataLst>
                  <p:tags r:id="rId6"/>
                </p:custDataLst>
              </p:nvPr>
            </p:nvSpPr>
            <p:spPr>
              <a:xfrm>
                <a:off x="3503830" y="2012605"/>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5" name="MH_Other_3"/>
              <p:cNvSpPr/>
              <p:nvPr>
                <p:custDataLst>
                  <p:tags r:id="rId7"/>
                </p:custDataLst>
              </p:nvPr>
            </p:nvSpPr>
            <p:spPr>
              <a:xfrm>
                <a:off x="3503830" y="4829591"/>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sym typeface="+mn-lt"/>
                </a:endParaRPr>
              </a:p>
            </p:txBody>
          </p:sp>
          <p:sp>
            <p:nvSpPr>
              <p:cNvPr id="56" name="MH_Other_4"/>
              <p:cNvSpPr/>
              <p:nvPr>
                <p:custDataLst>
                  <p:tags r:id="rId8"/>
                </p:custDataLst>
              </p:nvPr>
            </p:nvSpPr>
            <p:spPr>
              <a:xfrm>
                <a:off x="3503830" y="3417406"/>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8" name="MH_Other_6"/>
              <p:cNvSpPr>
                <a:spLocks noChangeAspect="1"/>
              </p:cNvSpPr>
              <p:nvPr>
                <p:custDataLst>
                  <p:tags r:id="rId9"/>
                </p:custDataLst>
              </p:nvPr>
            </p:nvSpPr>
            <p:spPr bwMode="auto">
              <a:xfrm flipH="1">
                <a:off x="3018147" y="3480009"/>
                <a:ext cx="279400" cy="219075"/>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rgbClr val="106F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9" name="MH_Other_7"/>
              <p:cNvSpPr>
                <a:spLocks noChangeAspect="1"/>
              </p:cNvSpPr>
              <p:nvPr>
                <p:custDataLst>
                  <p:tags r:id="rId10"/>
                </p:custDataLst>
              </p:nvPr>
            </p:nvSpPr>
            <p:spPr bwMode="auto">
              <a:xfrm>
                <a:off x="4089709" y="4889709"/>
                <a:ext cx="279400" cy="220663"/>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rgbClr val="106F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grpSp>
          <p:nvGrpSpPr>
            <p:cNvPr id="40" name="组合 39"/>
            <p:cNvGrpSpPr/>
            <p:nvPr/>
          </p:nvGrpSpPr>
          <p:grpSpPr>
            <a:xfrm rot="5400000">
              <a:off x="7067473" y="1456107"/>
              <a:ext cx="1755463" cy="4412381"/>
              <a:chOff x="3018147" y="1912938"/>
              <a:chExt cx="1350962" cy="3395662"/>
            </a:xfrm>
          </p:grpSpPr>
          <p:sp>
            <p:nvSpPr>
              <p:cNvPr id="46" name="MH_Other_1"/>
              <p:cNvSpPr/>
              <p:nvPr>
                <p:custDataLst>
                  <p:tags r:id="rId11"/>
                </p:custDataLst>
              </p:nvPr>
            </p:nvSpPr>
            <p:spPr>
              <a:xfrm>
                <a:off x="3403909" y="1912938"/>
                <a:ext cx="577850" cy="3395662"/>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solidFill>
                <a:srgbClr val="31486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8" name="MH_Other_3"/>
              <p:cNvSpPr/>
              <p:nvPr>
                <p:custDataLst>
                  <p:tags r:id="rId12"/>
                </p:custDataLst>
              </p:nvPr>
            </p:nvSpPr>
            <p:spPr>
              <a:xfrm>
                <a:off x="3503830" y="4829591"/>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9" name="MH_Other_4"/>
              <p:cNvSpPr/>
              <p:nvPr>
                <p:custDataLst>
                  <p:tags r:id="rId13"/>
                </p:custDataLst>
              </p:nvPr>
            </p:nvSpPr>
            <p:spPr>
              <a:xfrm>
                <a:off x="3503830" y="3417406"/>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1" name="MH_Other_6"/>
              <p:cNvSpPr>
                <a:spLocks noChangeAspect="1"/>
              </p:cNvSpPr>
              <p:nvPr>
                <p:custDataLst>
                  <p:tags r:id="rId14"/>
                </p:custDataLst>
              </p:nvPr>
            </p:nvSpPr>
            <p:spPr bwMode="auto">
              <a:xfrm flipH="1">
                <a:off x="3018147" y="3498851"/>
                <a:ext cx="279400" cy="219075"/>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rgbClr val="106F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2" name="MH_Other_7"/>
              <p:cNvSpPr>
                <a:spLocks noChangeAspect="1"/>
              </p:cNvSpPr>
              <p:nvPr>
                <p:custDataLst>
                  <p:tags r:id="rId15"/>
                </p:custDataLst>
              </p:nvPr>
            </p:nvSpPr>
            <p:spPr bwMode="auto">
              <a:xfrm>
                <a:off x="4089709" y="4871338"/>
                <a:ext cx="279400" cy="220663"/>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rgbClr val="106F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sp>
          <p:nvSpPr>
            <p:cNvPr id="41" name="矩形 40"/>
            <p:cNvSpPr/>
            <p:nvPr/>
          </p:nvSpPr>
          <p:spPr>
            <a:xfrm>
              <a:off x="2264713" y="3476599"/>
              <a:ext cx="298450" cy="368300"/>
            </a:xfrm>
            <a:prstGeom prst="rect">
              <a:avLst/>
            </a:prstGeom>
          </p:spPr>
          <p:txBody>
            <a:bodyPr wrap="none">
              <a:spAutoFit/>
            </a:bodyPr>
            <a:lstStyle/>
            <a:p>
              <a:r>
                <a:rPr lang="en-US" altLang="zh-CN" b="1" dirty="0">
                  <a:solidFill>
                    <a:srgbClr val="3F3F3F"/>
                  </a:solidFill>
                  <a:cs typeface="+mn-ea"/>
                  <a:sym typeface="+mn-lt"/>
                </a:rPr>
                <a:t>1</a:t>
              </a:r>
              <a:endParaRPr lang="zh-CN" altLang="en-US" dirty="0">
                <a:solidFill>
                  <a:srgbClr val="3F3F3F"/>
                </a:solidFill>
                <a:cs typeface="+mn-ea"/>
                <a:sym typeface="+mn-lt"/>
              </a:endParaRPr>
            </a:p>
          </p:txBody>
        </p:sp>
        <p:sp>
          <p:nvSpPr>
            <p:cNvPr id="42" name="矩形 41"/>
            <p:cNvSpPr/>
            <p:nvPr/>
          </p:nvSpPr>
          <p:spPr>
            <a:xfrm>
              <a:off x="4121362" y="3476599"/>
              <a:ext cx="298450" cy="368300"/>
            </a:xfrm>
            <a:prstGeom prst="rect">
              <a:avLst/>
            </a:prstGeom>
          </p:spPr>
          <p:txBody>
            <a:bodyPr wrap="none">
              <a:spAutoFit/>
            </a:bodyPr>
            <a:lstStyle/>
            <a:p>
              <a:r>
                <a:rPr lang="en-US" altLang="zh-CN" b="1" dirty="0">
                  <a:solidFill>
                    <a:srgbClr val="3F3F3F"/>
                  </a:solidFill>
                  <a:cs typeface="+mn-ea"/>
                  <a:sym typeface="+mn-lt"/>
                </a:rPr>
                <a:t>2</a:t>
              </a:r>
              <a:endParaRPr lang="zh-CN" altLang="en-US" dirty="0">
                <a:solidFill>
                  <a:srgbClr val="3F3F3F"/>
                </a:solidFill>
                <a:cs typeface="+mn-ea"/>
                <a:sym typeface="+mn-lt"/>
              </a:endParaRPr>
            </a:p>
          </p:txBody>
        </p:sp>
        <p:sp>
          <p:nvSpPr>
            <p:cNvPr id="43" name="矩形 42"/>
            <p:cNvSpPr/>
            <p:nvPr/>
          </p:nvSpPr>
          <p:spPr>
            <a:xfrm>
              <a:off x="5952181" y="3491682"/>
              <a:ext cx="298450" cy="368300"/>
            </a:xfrm>
            <a:prstGeom prst="rect">
              <a:avLst/>
            </a:prstGeom>
          </p:spPr>
          <p:txBody>
            <a:bodyPr wrap="none">
              <a:spAutoFit/>
            </a:bodyPr>
            <a:lstStyle/>
            <a:p>
              <a:r>
                <a:rPr lang="en-US" altLang="zh-CN" b="1" dirty="0">
                  <a:solidFill>
                    <a:srgbClr val="3F3F3F"/>
                  </a:solidFill>
                  <a:cs typeface="+mn-ea"/>
                  <a:sym typeface="+mn-lt"/>
                </a:rPr>
                <a:t>3</a:t>
              </a:r>
              <a:endParaRPr lang="zh-CN" altLang="en-US" dirty="0">
                <a:solidFill>
                  <a:srgbClr val="3F3F3F"/>
                </a:solidFill>
                <a:cs typeface="+mn-ea"/>
                <a:sym typeface="+mn-lt"/>
              </a:endParaRPr>
            </a:p>
          </p:txBody>
        </p:sp>
        <p:sp>
          <p:nvSpPr>
            <p:cNvPr id="44" name="矩形 43"/>
            <p:cNvSpPr/>
            <p:nvPr/>
          </p:nvSpPr>
          <p:spPr>
            <a:xfrm>
              <a:off x="7763299" y="3502410"/>
              <a:ext cx="298450" cy="368300"/>
            </a:xfrm>
            <a:prstGeom prst="rect">
              <a:avLst/>
            </a:prstGeom>
          </p:spPr>
          <p:txBody>
            <a:bodyPr wrap="none">
              <a:spAutoFit/>
            </a:bodyPr>
            <a:lstStyle/>
            <a:p>
              <a:r>
                <a:rPr lang="en-US" altLang="zh-CN" b="1" dirty="0">
                  <a:solidFill>
                    <a:srgbClr val="3F3F3F"/>
                  </a:solidFill>
                  <a:cs typeface="+mn-ea"/>
                  <a:sym typeface="+mn-lt"/>
                </a:rPr>
                <a:t>4</a:t>
              </a:r>
              <a:endParaRPr lang="zh-CN" altLang="en-US" dirty="0">
                <a:solidFill>
                  <a:srgbClr val="3F3F3F"/>
                </a:solidFill>
                <a:cs typeface="+mn-ea"/>
                <a:sym typeface="+mn-lt"/>
              </a:endParaRPr>
            </a:p>
          </p:txBody>
        </p:sp>
      </p:grpSp>
      <p:sp>
        <p:nvSpPr>
          <p:cNvPr id="2" name="十字箭头标注 1"/>
          <p:cNvSpPr/>
          <p:nvPr/>
        </p:nvSpPr>
        <p:spPr>
          <a:xfrm>
            <a:off x="8124190" y="2716530"/>
            <a:ext cx="390525" cy="365125"/>
          </a:xfrm>
          <a:prstGeom prst="quad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479448" y="260073"/>
            <a:ext cx="1367516" cy="420370"/>
            <a:chOff x="568442" y="319364"/>
            <a:chExt cx="1367516" cy="420371"/>
          </a:xfrm>
        </p:grpSpPr>
        <p:sp>
          <p:nvSpPr>
            <p:cNvPr id="3"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教学过程</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4"/>
          <p:cNvPicPr>
            <a:picLocks noChangeAspect="1"/>
          </p:cNvPicPr>
          <p:nvPr/>
        </p:nvPicPr>
        <p:blipFill>
          <a:blip r:embed="rId1" cstate="print"/>
          <a:stretch>
            <a:fillRect/>
          </a:stretch>
        </p:blipFill>
        <p:spPr>
          <a:xfrm>
            <a:off x="1259840" y="808355"/>
            <a:ext cx="2567940" cy="1780540"/>
          </a:xfrm>
          <a:prstGeom prst="rect">
            <a:avLst/>
          </a:prstGeom>
        </p:spPr>
      </p:pic>
      <p:pic>
        <p:nvPicPr>
          <p:cNvPr id="3" name="图片 2" descr="1-15"/>
          <p:cNvPicPr>
            <a:picLocks noChangeAspect="1"/>
          </p:cNvPicPr>
          <p:nvPr/>
        </p:nvPicPr>
        <p:blipFill>
          <a:blip r:embed="rId2" cstate="print"/>
          <a:stretch>
            <a:fillRect/>
          </a:stretch>
        </p:blipFill>
        <p:spPr>
          <a:xfrm>
            <a:off x="1187450" y="2932430"/>
            <a:ext cx="2561590" cy="1923415"/>
          </a:xfrm>
          <a:prstGeom prst="rect">
            <a:avLst/>
          </a:prstGeom>
        </p:spPr>
      </p:pic>
      <p:pic>
        <p:nvPicPr>
          <p:cNvPr id="4" name="图片 3" descr="作业范例"/>
          <p:cNvPicPr>
            <a:picLocks noChangeAspect="1"/>
          </p:cNvPicPr>
          <p:nvPr/>
        </p:nvPicPr>
        <p:blipFill>
          <a:blip r:embed="rId3" cstate="print"/>
          <a:stretch>
            <a:fillRect/>
          </a:stretch>
        </p:blipFill>
        <p:spPr>
          <a:xfrm>
            <a:off x="5185410" y="810260"/>
            <a:ext cx="2475865" cy="1784350"/>
          </a:xfrm>
          <a:prstGeom prst="rect">
            <a:avLst/>
          </a:prstGeom>
        </p:spPr>
      </p:pic>
      <p:pic>
        <p:nvPicPr>
          <p:cNvPr id="5" name="图片 4" descr="作业范例2"/>
          <p:cNvPicPr>
            <a:picLocks noChangeAspect="1"/>
          </p:cNvPicPr>
          <p:nvPr/>
        </p:nvPicPr>
        <p:blipFill>
          <a:blip r:embed="rId4" cstate="print"/>
          <a:stretch>
            <a:fillRect/>
          </a:stretch>
        </p:blipFill>
        <p:spPr>
          <a:xfrm>
            <a:off x="5391150" y="2937510"/>
            <a:ext cx="2268220" cy="1918335"/>
          </a:xfrm>
          <a:prstGeom prst="rect">
            <a:avLst/>
          </a:prstGeom>
        </p:spPr>
      </p:pic>
      <p:grpSp>
        <p:nvGrpSpPr>
          <p:cNvPr id="7" name="组合 6"/>
          <p:cNvGrpSpPr/>
          <p:nvPr/>
        </p:nvGrpSpPr>
        <p:grpSpPr>
          <a:xfrm>
            <a:off x="479448" y="260073"/>
            <a:ext cx="1367516" cy="420370"/>
            <a:chOff x="568442" y="319364"/>
            <a:chExt cx="1367516" cy="420371"/>
          </a:xfrm>
        </p:grpSpPr>
        <p:sp>
          <p:nvSpPr>
            <p:cNvPr id="8" name="文本框 23"/>
            <p:cNvSpPr txBox="1"/>
            <p:nvPr/>
          </p:nvSpPr>
          <p:spPr>
            <a:xfrm>
              <a:off x="665958" y="319364"/>
              <a:ext cx="1270000"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教学过程</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316363" y="1616691"/>
            <a:ext cx="394692" cy="394692"/>
          </a:xfrm>
          <a:prstGeom prst="ellipse">
            <a:avLst/>
          </a:prstGeom>
          <a:solidFill>
            <a:srgbClr val="E24246"/>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5</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椭圆 29"/>
          <p:cNvSpPr/>
          <p:nvPr/>
        </p:nvSpPr>
        <p:spPr>
          <a:xfrm>
            <a:off x="4659943" y="2640080"/>
            <a:ext cx="394692" cy="394692"/>
          </a:xfrm>
          <a:prstGeom prst="ellipse">
            <a:avLst/>
          </a:prstGeom>
          <a:solidFill>
            <a:srgbClr val="F09E17"/>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6</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椭圆 30"/>
          <p:cNvSpPr/>
          <p:nvPr/>
        </p:nvSpPr>
        <p:spPr>
          <a:xfrm>
            <a:off x="4552310" y="3507943"/>
            <a:ext cx="394692" cy="394692"/>
          </a:xfrm>
          <a:prstGeom prst="ellipse">
            <a:avLst/>
          </a:prstGeom>
          <a:solidFill>
            <a:srgbClr val="2591A3"/>
          </a:solidFill>
          <a:ln w="12700" cap="flat" cmpd="sng" algn="ctr">
            <a:noFill/>
            <a:prstDash val="solid"/>
            <a:miter lim="800000"/>
          </a:ln>
          <a:effectLst/>
        </p:spPr>
        <p:txBody>
          <a:bodyPr rtlCol="0" anchor="ctr"/>
          <a:lstStyle/>
          <a:p>
            <a:pPr algn="ctr">
              <a:defRPr/>
            </a:pPr>
            <a:r>
              <a:rPr lang="en-US" altLang="zh-CN"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7</a:t>
            </a:r>
            <a:endParaRPr lang="zh-CN" altLang="en-US" sz="20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TextBox 38"/>
          <p:cNvSpPr txBox="1"/>
          <p:nvPr/>
        </p:nvSpPr>
        <p:spPr>
          <a:xfrm>
            <a:off x="4748411" y="1651467"/>
            <a:ext cx="3528392" cy="368300"/>
          </a:xfrm>
          <a:prstGeom prst="rect">
            <a:avLst/>
          </a:prstGeom>
          <a:noFill/>
        </p:spPr>
        <p:txBody>
          <a:bodyPr wrap="square" rtlCol="0">
            <a:spAutoFit/>
          </a:bodyPr>
          <a:lstStyle/>
          <a:p>
            <a:pPr>
              <a:defRPr/>
            </a:pPr>
            <a:r>
              <a:rPr lang="zh-CN" altLang="en-US" kern="0" dirty="0">
                <a:solidFill>
                  <a:srgbClr val="E24246"/>
                </a:solidFill>
                <a:latin typeface="微软雅黑" panose="020B0503020204020204" pitchFamily="34" charset="-122"/>
                <a:ea typeface="微软雅黑" panose="020B0503020204020204" pitchFamily="34" charset="-122"/>
              </a:rPr>
              <a:t>单元五　</a:t>
            </a:r>
            <a:r>
              <a:rPr lang="zh-CN" altLang="en-US" sz="1200" kern="0" dirty="0">
                <a:solidFill>
                  <a:srgbClr val="080808"/>
                </a:solidFill>
                <a:latin typeface="微软雅黑" panose="020B0503020204020204" pitchFamily="34" charset="-122"/>
                <a:ea typeface="微软雅黑" panose="020B0503020204020204" pitchFamily="34" charset="-122"/>
              </a:rPr>
              <a:t>动物简笔画</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4" name="TextBox 39"/>
          <p:cNvSpPr txBox="1"/>
          <p:nvPr/>
        </p:nvSpPr>
        <p:spPr>
          <a:xfrm>
            <a:off x="5119942" y="2676253"/>
            <a:ext cx="3528392" cy="368300"/>
          </a:xfrm>
          <a:prstGeom prst="rect">
            <a:avLst/>
          </a:prstGeom>
          <a:noFill/>
        </p:spPr>
        <p:txBody>
          <a:bodyPr wrap="square" rtlCol="0">
            <a:spAutoFit/>
          </a:bodyPr>
          <a:lstStyle/>
          <a:p>
            <a:pPr>
              <a:defRPr/>
            </a:pPr>
            <a:r>
              <a:rPr lang="zh-CN" altLang="en-US" kern="0" dirty="0">
                <a:solidFill>
                  <a:srgbClr val="F09E17"/>
                </a:solidFill>
                <a:latin typeface="微软雅黑" panose="020B0503020204020204" pitchFamily="34" charset="-122"/>
                <a:ea typeface="微软雅黑" panose="020B0503020204020204" pitchFamily="34" charset="-122"/>
              </a:rPr>
              <a:t>单元六</a:t>
            </a:r>
            <a:r>
              <a:rPr lang="en-US" altLang="zh-CN" kern="0" dirty="0">
                <a:solidFill>
                  <a:srgbClr val="F09E17"/>
                </a:solidFill>
                <a:latin typeface="微软雅黑" panose="020B0503020204020204" pitchFamily="34" charset="-122"/>
                <a:ea typeface="微软雅黑" panose="020B0503020204020204" pitchFamily="34" charset="-122"/>
              </a:rPr>
              <a:t>  </a:t>
            </a:r>
            <a:r>
              <a:rPr lang="zh-CN" altLang="en-US" sz="1200" kern="0" dirty="0">
                <a:solidFill>
                  <a:srgbClr val="080808"/>
                </a:solidFill>
                <a:latin typeface="微软雅黑" panose="020B0503020204020204" pitchFamily="34" charset="-122"/>
                <a:ea typeface="微软雅黑" panose="020B0503020204020204" pitchFamily="34" charset="-122"/>
              </a:rPr>
              <a:t>人物简笔画</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5" name="TextBox 40"/>
          <p:cNvSpPr txBox="1"/>
          <p:nvPr/>
        </p:nvSpPr>
        <p:spPr>
          <a:xfrm>
            <a:off x="5031702" y="3555337"/>
            <a:ext cx="3528392" cy="368300"/>
          </a:xfrm>
          <a:prstGeom prst="rect">
            <a:avLst/>
          </a:prstGeom>
          <a:noFill/>
        </p:spPr>
        <p:txBody>
          <a:bodyPr wrap="square" rtlCol="0">
            <a:spAutoFit/>
          </a:bodyPr>
          <a:lstStyle/>
          <a:p>
            <a:pPr>
              <a:defRPr/>
            </a:pPr>
            <a:r>
              <a:rPr lang="zh-CN" altLang="en-US" kern="0" dirty="0">
                <a:solidFill>
                  <a:srgbClr val="2591A3"/>
                </a:solidFill>
                <a:latin typeface="微软雅黑" panose="020B0503020204020204" pitchFamily="34" charset="-122"/>
                <a:ea typeface="微软雅黑" panose="020B0503020204020204" pitchFamily="34" charset="-122"/>
              </a:rPr>
              <a:t>单元七</a:t>
            </a:r>
            <a:r>
              <a:rPr lang="en-US" altLang="zh-CN" kern="0" dirty="0">
                <a:solidFill>
                  <a:srgbClr val="2591A3"/>
                </a:solidFill>
                <a:latin typeface="微软雅黑" panose="020B0503020204020204" pitchFamily="34" charset="-122"/>
                <a:ea typeface="微软雅黑" panose="020B0503020204020204" pitchFamily="34" charset="-122"/>
              </a:rPr>
              <a:t>  </a:t>
            </a:r>
            <a:r>
              <a:rPr lang="zh-CN" altLang="en-US" sz="1200" kern="0" dirty="0">
                <a:solidFill>
                  <a:srgbClr val="080808"/>
                </a:solidFill>
                <a:latin typeface="微软雅黑" panose="020B0503020204020204" pitchFamily="34" charset="-122"/>
                <a:ea typeface="微软雅黑" panose="020B0503020204020204" pitchFamily="34" charset="-122"/>
              </a:rPr>
              <a:t>简笔画创编</a:t>
            </a:r>
            <a:endParaRPr lang="zh-CN" altLang="en-US" sz="1200" kern="0" dirty="0">
              <a:solidFill>
                <a:srgbClr val="080808"/>
              </a:solidFill>
              <a:latin typeface="微软雅黑" panose="020B0503020204020204" pitchFamily="34" charset="-122"/>
              <a:ea typeface="微软雅黑" panose="020B0503020204020204" pitchFamily="34" charset="-122"/>
            </a:endParaRPr>
          </a:p>
        </p:txBody>
      </p:sp>
      <p:sp>
        <p:nvSpPr>
          <p:cNvPr id="37" name="弧形 36"/>
          <p:cNvSpPr/>
          <p:nvPr/>
        </p:nvSpPr>
        <p:spPr>
          <a:xfrm rot="2700000">
            <a:off x="648796" y="1069547"/>
            <a:ext cx="3573400" cy="3573400"/>
          </a:xfrm>
          <a:prstGeom prst="arc">
            <a:avLst/>
          </a:prstGeom>
          <a:noFill/>
          <a:ln w="6350" cap="flat" cmpd="sng" algn="ctr">
            <a:solidFill>
              <a:srgbClr val="394C53"/>
            </a:solidFill>
            <a:prstDash val="dash"/>
            <a:miter lim="800000"/>
          </a:ln>
          <a:effectLst/>
        </p:spPr>
        <p:txBody>
          <a:bodyPr rtlCol="0" anchor="ctr"/>
          <a:lstStyle/>
          <a:p>
            <a:pPr algn="ctr">
              <a:defRPr/>
            </a:pPr>
            <a:endParaRPr lang="zh-CN" altLang="en-US" kern="0">
              <a:solidFill>
                <a:srgbClr val="84B648"/>
              </a:solidFill>
              <a:latin typeface="Lato Light"/>
            </a:endParaRPr>
          </a:p>
        </p:txBody>
      </p:sp>
      <p:sp>
        <p:nvSpPr>
          <p:cNvPr id="38" name="Title 2"/>
          <p:cNvSpPr txBox="1"/>
          <p:nvPr/>
        </p:nvSpPr>
        <p:spPr>
          <a:xfrm>
            <a:off x="899592" y="606515"/>
            <a:ext cx="2727868" cy="457049"/>
          </a:xfrm>
          <a:prstGeom prst="rect">
            <a:avLst/>
          </a:prstGeom>
        </p:spPr>
        <p:txBody>
          <a:bodyPr vert="horz" lIns="91440" tIns="45720" rIns="91440" bIns="45720" rtlCol="0" anchor="ctr">
            <a:normAutofit fontScale="77500"/>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a:ln>
                  <a:noFill/>
                </a:ln>
                <a:solidFill>
                  <a:srgbClr val="E24246"/>
                </a:solidFill>
                <a:effectLst/>
                <a:uLnTx/>
                <a:uFillTx/>
                <a:latin typeface="方正尚酷简体" panose="03000509000000000000" pitchFamily="65" charset="-122"/>
                <a:ea typeface="方正尚酷简体" panose="03000509000000000000" pitchFamily="65" charset="-122"/>
              </a:rPr>
              <a:t>目录</a:t>
            </a:r>
            <a:r>
              <a:rPr kumimoji="0" lang="zh-CN" altLang="en-US"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rPr>
              <a:t> </a:t>
            </a:r>
            <a:r>
              <a:rPr kumimoji="0" lang="en-US" altLang="zh-CN"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rPr>
              <a:t>CONTENTS</a:t>
            </a:r>
            <a:endParaRPr kumimoji="0" lang="en-US"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564273"/>
            <a:ext cx="3856060" cy="2380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subTnLst>
                                    <p:audio>
                                      <p:cMediaNode>
                                        <p:cTn display="0" masterRel="sameClick">
                                          <p:stCondLst>
                                            <p:cond evt="begin" delay="0">
                                              <p:tn val="15"/>
                                            </p:cond>
                                          </p:stCondLst>
                                          <p:endCondLst>
                                            <p:cond evt="onStopAudio" delay="0">
                                              <p:tgtEl>
                                                <p:sldTgt/>
                                              </p:tgtEl>
                                            </p:cond>
                                          </p:endCondLst>
                                        </p:cTn>
                                        <p:tgtEl>
                                          <p:sndTgt r:embed="rId2"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42" presetClass="path" presetSubtype="0" accel="50000" decel="50000" fill="hold" grpId="1" nodeType="withEffect">
                                  <p:stCondLst>
                                    <p:cond delay="0"/>
                                  </p:stCondLst>
                                  <p:childTnLst>
                                    <p:animMotion origin="layout" path="M -0.18108 0.20062 L 0.00208 -0.01018 " pathEditMode="relative" rAng="0" ptsTypes="AA">
                                      <p:cBhvr>
                                        <p:cTn id="31" dur="1000" fill="hold"/>
                                        <p:tgtEl>
                                          <p:spTgt spid="29"/>
                                        </p:tgtEl>
                                        <p:attrNameLst>
                                          <p:attrName>ppt_x</p:attrName>
                                          <p:attrName>ppt_y</p:attrName>
                                        </p:attrNameLst>
                                      </p:cBhvr>
                                      <p:rCtr x="9149" y="-10556"/>
                                    </p:animMotion>
                                  </p:childTnLst>
                                </p:cTn>
                              </p:par>
                              <p:par>
                                <p:cTn id="32" presetID="42" presetClass="path" presetSubtype="0" accel="50000" decel="50000" fill="hold" grpId="1" nodeType="withEffect">
                                  <p:stCondLst>
                                    <p:cond delay="0"/>
                                  </p:stCondLst>
                                  <p:childTnLst>
                                    <p:animMotion origin="layout" path="M -0.22448 0.075 L 0.00069 -0.00339 " pathEditMode="relative" rAng="0" ptsTypes="AA">
                                      <p:cBhvr>
                                        <p:cTn id="33" dur="1000" fill="hold"/>
                                        <p:tgtEl>
                                          <p:spTgt spid="30"/>
                                        </p:tgtEl>
                                        <p:attrNameLst>
                                          <p:attrName>ppt_x</p:attrName>
                                          <p:attrName>ppt_y</p:attrName>
                                        </p:attrNameLst>
                                      </p:cBhvr>
                                      <p:rCtr x="11250" y="-3920"/>
                                    </p:animMotion>
                                  </p:childTnLst>
                                </p:cTn>
                              </p:par>
                              <p:par>
                                <p:cTn id="34" presetID="42" presetClass="path" presetSubtype="0" accel="50000" decel="50000" fill="hold" grpId="1" nodeType="withEffect">
                                  <p:stCondLst>
                                    <p:cond delay="0"/>
                                  </p:stCondLst>
                                  <p:childTnLst>
                                    <p:animMotion origin="layout" path="M -0.22448 -0.07284 L 0.00069 -0.00031 " pathEditMode="relative" rAng="0" ptsTypes="AA">
                                      <p:cBhvr>
                                        <p:cTn id="35" dur="1000" fill="hold"/>
                                        <p:tgtEl>
                                          <p:spTgt spid="31"/>
                                        </p:tgtEl>
                                        <p:attrNameLst>
                                          <p:attrName>ppt_x</p:attrName>
                                          <p:attrName>ppt_y</p:attrName>
                                        </p:attrNameLst>
                                      </p:cBhvr>
                                      <p:rCtr x="11250" y="3611"/>
                                    </p:animMotion>
                                  </p:childTnLst>
                                </p:cTn>
                              </p:par>
                              <p:par>
                                <p:cTn id="36" presetID="10" presetClass="entr" presetSubtype="0" fill="hold" grpId="0" nodeType="withEffect">
                                  <p:stCondLst>
                                    <p:cond delay="10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0"/>
                                        <p:tgtEl>
                                          <p:spTgt spid="35"/>
                                        </p:tgtEl>
                                      </p:cBhvr>
                                    </p:animEffect>
                                  </p:childTnLst>
                                </p:cTn>
                              </p:par>
                              <p:par>
                                <p:cTn id="45" presetID="22" presetClass="entr" presetSubtype="1" fill="hold" grpId="0" nodeType="withEffect">
                                  <p:stCondLst>
                                    <p:cond delay="100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par>
                                <p:cTn id="48" presetID="26" presetClass="emph" presetSubtype="0" fill="hold" grpId="2" nodeType="withEffect">
                                  <p:stCondLst>
                                    <p:cond delay="2000"/>
                                  </p:stCondLst>
                                  <p:childTnLst>
                                    <p:animEffect transition="out" filter="fade">
                                      <p:cBhvr>
                                        <p:cTn id="49" dur="500" tmFilter="0, 0; .2, .5; .8, .5; 1, 0"/>
                                        <p:tgtEl>
                                          <p:spTgt spid="29"/>
                                        </p:tgtEl>
                                      </p:cBhvr>
                                    </p:animEffect>
                                    <p:animScale>
                                      <p:cBhvr>
                                        <p:cTn id="50" dur="250" autoRev="1" fill="hold"/>
                                        <p:tgtEl>
                                          <p:spTgt spid="29"/>
                                        </p:tgtEl>
                                      </p:cBhvr>
                                      <p:by x="105000" y="105000"/>
                                    </p:animScale>
                                  </p:childTnLst>
                                </p:cTn>
                              </p:par>
                              <p:par>
                                <p:cTn id="51" presetID="26" presetClass="emph" presetSubtype="0" fill="hold" grpId="1" nodeType="withEffect">
                                  <p:stCondLst>
                                    <p:cond delay="2000"/>
                                  </p:stCondLst>
                                  <p:childTnLst>
                                    <p:animEffect transition="out" filter="fade">
                                      <p:cBhvr>
                                        <p:cTn id="52" dur="500" tmFilter="0, 0; .2, .5; .8, .5; 1, 0"/>
                                        <p:tgtEl>
                                          <p:spTgt spid="33"/>
                                        </p:tgtEl>
                                      </p:cBhvr>
                                    </p:animEffect>
                                    <p:animScale>
                                      <p:cBhvr>
                                        <p:cTn id="53" dur="250" autoRev="1" fill="hold"/>
                                        <p:tgtEl>
                                          <p:spTgt spid="33"/>
                                        </p:tgtEl>
                                      </p:cBhvr>
                                      <p:by x="105000" y="105000"/>
                                    </p:animScale>
                                  </p:childTnLst>
                                </p:cTn>
                              </p:par>
                              <p:par>
                                <p:cTn id="54" presetID="26" presetClass="emph" presetSubtype="0" fill="hold" grpId="2" nodeType="withEffect">
                                  <p:stCondLst>
                                    <p:cond delay="2500"/>
                                  </p:stCondLst>
                                  <p:childTnLst>
                                    <p:animEffect transition="out" filter="fade">
                                      <p:cBhvr>
                                        <p:cTn id="55" dur="500" tmFilter="0, 0; .2, .5; .8, .5; 1, 0"/>
                                        <p:tgtEl>
                                          <p:spTgt spid="30"/>
                                        </p:tgtEl>
                                      </p:cBhvr>
                                    </p:animEffect>
                                    <p:animScale>
                                      <p:cBhvr>
                                        <p:cTn id="56" dur="250" autoRev="1" fill="hold"/>
                                        <p:tgtEl>
                                          <p:spTgt spid="30"/>
                                        </p:tgtEl>
                                      </p:cBhvr>
                                      <p:by x="105000" y="105000"/>
                                    </p:animScale>
                                  </p:childTnLst>
                                </p:cTn>
                              </p:par>
                              <p:par>
                                <p:cTn id="57" presetID="26" presetClass="emph" presetSubtype="0" fill="hold" grpId="1" nodeType="withEffect">
                                  <p:stCondLst>
                                    <p:cond delay="2500"/>
                                  </p:stCondLst>
                                  <p:childTnLst>
                                    <p:animEffect transition="out" filter="fade">
                                      <p:cBhvr>
                                        <p:cTn id="58" dur="500" tmFilter="0, 0; .2, .5; .8, .5; 1, 0"/>
                                        <p:tgtEl>
                                          <p:spTgt spid="34"/>
                                        </p:tgtEl>
                                      </p:cBhvr>
                                    </p:animEffect>
                                    <p:animScale>
                                      <p:cBhvr>
                                        <p:cTn id="59" dur="250" autoRev="1" fill="hold"/>
                                        <p:tgtEl>
                                          <p:spTgt spid="34"/>
                                        </p:tgtEl>
                                      </p:cBhvr>
                                      <p:by x="105000" y="105000"/>
                                    </p:animScale>
                                  </p:childTnLst>
                                </p:cTn>
                              </p:par>
                              <p:par>
                                <p:cTn id="60" presetID="26" presetClass="emph" presetSubtype="0" fill="hold" grpId="2" nodeType="withEffect">
                                  <p:stCondLst>
                                    <p:cond delay="3000"/>
                                  </p:stCondLst>
                                  <p:childTnLst>
                                    <p:animEffect transition="out" filter="fade">
                                      <p:cBhvr>
                                        <p:cTn id="61" dur="500" tmFilter="0, 0; .2, .5; .8, .5; 1, 0"/>
                                        <p:tgtEl>
                                          <p:spTgt spid="31"/>
                                        </p:tgtEl>
                                      </p:cBhvr>
                                    </p:animEffect>
                                    <p:animScale>
                                      <p:cBhvr>
                                        <p:cTn id="62" dur="250" autoRev="1" fill="hold"/>
                                        <p:tgtEl>
                                          <p:spTgt spid="31"/>
                                        </p:tgtEl>
                                      </p:cBhvr>
                                      <p:by x="105000" y="105000"/>
                                    </p:animScale>
                                  </p:childTnLst>
                                </p:cTn>
                              </p:par>
                              <p:par>
                                <p:cTn id="63" presetID="26" presetClass="emph" presetSubtype="0" fill="hold" grpId="1" nodeType="withEffect">
                                  <p:stCondLst>
                                    <p:cond delay="3000"/>
                                  </p:stCondLst>
                                  <p:childTnLst>
                                    <p:animEffect transition="out" filter="fade">
                                      <p:cBhvr>
                                        <p:cTn id="64" dur="500" tmFilter="0, 0; .2, .5; .8, .5; 1, 0"/>
                                        <p:tgtEl>
                                          <p:spTgt spid="35"/>
                                        </p:tgtEl>
                                      </p:cBhvr>
                                    </p:animEffect>
                                    <p:animScale>
                                      <p:cBhvr>
                                        <p:cTn id="65"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9" grpId="1" bldLvl="0" animBg="1"/>
      <p:bldP spid="29" grpId="2" bldLvl="0" animBg="1"/>
      <p:bldP spid="30" grpId="0" bldLvl="0" animBg="1"/>
      <p:bldP spid="30" grpId="1" bldLvl="0" animBg="1"/>
      <p:bldP spid="30" grpId="2" bldLvl="0" animBg="1"/>
      <p:bldP spid="31" grpId="0" bldLvl="0" animBg="1"/>
      <p:bldP spid="31" grpId="1" bldLvl="0" animBg="1"/>
      <p:bldP spid="31" grpId="2" bldLvl="0" animBg="1"/>
      <p:bldP spid="33" grpId="0"/>
      <p:bldP spid="33" grpId="1"/>
      <p:bldP spid="34" grpId="0"/>
      <p:bldP spid="34" grpId="1"/>
      <p:bldP spid="35" grpId="0"/>
      <p:bldP spid="35" grpId="1"/>
      <p:bldP spid="37" grpId="0" bldLvl="0" animBg="1"/>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4" y="635"/>
            <a:ext cx="9141290" cy="5143499"/>
          </a:xfrm>
          <a:prstGeom prst="rect">
            <a:avLst/>
          </a:prstGeom>
        </p:spPr>
      </p:pic>
      <p:sp>
        <p:nvSpPr>
          <p:cNvPr id="8" name="TextBox 58"/>
          <p:cNvSpPr txBox="1"/>
          <p:nvPr/>
        </p:nvSpPr>
        <p:spPr>
          <a:xfrm>
            <a:off x="1530245" y="1132225"/>
            <a:ext cx="4121875" cy="1106805"/>
          </a:xfrm>
          <a:prstGeom prst="rect">
            <a:avLst/>
          </a:prstGeom>
          <a:noFill/>
        </p:spPr>
        <p:txBody>
          <a:bodyPr wrap="square" rtlCol="0">
            <a:spAutoFit/>
          </a:bodyPr>
          <a:lstStyle/>
          <a:p>
            <a:pPr algn="ctr" fontAlgn="base">
              <a:spcBef>
                <a:spcPct val="0"/>
              </a:spcBef>
              <a:spcAft>
                <a:spcPct val="0"/>
              </a:spcAft>
            </a:pPr>
            <a:r>
              <a:rPr lang="zh-CN" altLang="en-US" sz="6600" dirty="0">
                <a:solidFill>
                  <a:srgbClr val="E76668"/>
                </a:solidFill>
                <a:effectLst>
                  <a:reflection blurRad="6350" stA="50000" endA="300" endPos="50000" dist="60007" dir="5400000" sy="-100000" algn="bl" rotWithShape="0"/>
                </a:effectLst>
                <a:latin typeface="方正尚酷简体" panose="03000509000000000000" pitchFamily="65" charset="-122"/>
                <a:ea typeface="方正尚酷简体" panose="03000509000000000000" pitchFamily="65" charset="-122"/>
              </a:rPr>
              <a:t>谢谢</a:t>
            </a:r>
            <a:r>
              <a:rPr lang="zh-CN" altLang="en-US" sz="6600" dirty="0">
                <a:solidFill>
                  <a:srgbClr val="3F3B6D"/>
                </a:solidFill>
                <a:effectLst>
                  <a:reflection blurRad="6350" stA="50000" endA="300" endPos="50000" dist="60007" dir="5400000" sy="-100000" algn="bl" rotWithShape="0"/>
                </a:effectLst>
                <a:latin typeface="方正尚酷简体" panose="03000509000000000000" pitchFamily="65" charset="-122"/>
                <a:ea typeface="方正尚酷简体" panose="03000509000000000000" pitchFamily="65" charset="-122"/>
              </a:rPr>
              <a:t>观赏</a:t>
            </a:r>
            <a:endParaRPr lang="zh-CN" altLang="en-US" sz="6600" dirty="0">
              <a:solidFill>
                <a:srgbClr val="3F3B6D"/>
              </a:solidFill>
              <a:effectLst>
                <a:reflection blurRad="6350" stA="50000" endA="300" endPos="50000" dist="60007" dir="5400000" sy="-100000" algn="bl" rotWithShape="0"/>
              </a:effectLst>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4" y="635"/>
            <a:ext cx="9144000" cy="5145025"/>
          </a:xfrm>
          <a:prstGeom prst="rect">
            <a:avLst/>
          </a:prstGeom>
        </p:spPr>
      </p:pic>
      <p:sp>
        <p:nvSpPr>
          <p:cNvPr id="5" name="圆角矩形 4"/>
          <p:cNvSpPr/>
          <p:nvPr/>
        </p:nvSpPr>
        <p:spPr>
          <a:xfrm>
            <a:off x="2111016" y="1780297"/>
            <a:ext cx="5086728" cy="1564540"/>
          </a:xfrm>
          <a:prstGeom prst="roundRect">
            <a:avLst>
              <a:gd name="adj" fmla="val 50000"/>
            </a:avLst>
          </a:prstGeom>
          <a:noFill/>
          <a:ln w="3175" cap="flat" cmpd="sng" algn="ctr">
            <a:solidFill>
              <a:sysClr val="window" lastClr="FFFFFF">
                <a:lumMod val="75000"/>
              </a:sys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6" name="圆角矩形 5"/>
          <p:cNvSpPr/>
          <p:nvPr/>
        </p:nvSpPr>
        <p:spPr>
          <a:xfrm>
            <a:off x="2341035" y="1996321"/>
            <a:ext cx="4476263" cy="1152128"/>
          </a:xfrm>
          <a:prstGeom prst="roundRect">
            <a:avLst>
              <a:gd name="adj" fmla="val 50000"/>
            </a:avLst>
          </a:prstGeom>
          <a:solidFill>
            <a:srgbClr val="E24246"/>
          </a:solidFill>
          <a:ln w="9525" cap="flat" cmpd="sng" algn="ctr">
            <a:solidFill>
              <a:srgbClr val="DA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8" name="矩形 7"/>
          <p:cNvSpPr/>
          <p:nvPr/>
        </p:nvSpPr>
        <p:spPr>
          <a:xfrm>
            <a:off x="2557780" y="2280920"/>
            <a:ext cx="4192905" cy="583565"/>
          </a:xfrm>
          <a:prstGeom prst="rect">
            <a:avLst/>
          </a:prstGeom>
        </p:spPr>
        <p:txBody>
          <a:bodyPr wrap="square">
            <a:spAutoFit/>
          </a:bodyPr>
          <a:lstStyle/>
          <a:p>
            <a:r>
              <a:rPr lang="zh-CN" altLang="en-US" sz="3200" spc="300" dirty="0">
                <a:solidFill>
                  <a:prstClr val="white"/>
                </a:solidFill>
                <a:latin typeface="方正尚酷简体" panose="03000509000000000000" pitchFamily="65" charset="-122"/>
                <a:ea typeface="方正尚酷简体" panose="03000509000000000000" pitchFamily="65" charset="-122"/>
              </a:rPr>
              <a:t>单元一</a:t>
            </a:r>
            <a:r>
              <a:rPr lang="en-US" altLang="zh-CN" sz="3200" spc="300" dirty="0">
                <a:solidFill>
                  <a:prstClr val="white"/>
                </a:solidFill>
                <a:latin typeface="方正尚酷简体" panose="03000509000000000000" pitchFamily="65" charset="-122"/>
                <a:ea typeface="方正尚酷简体" panose="03000509000000000000" pitchFamily="65" charset="-122"/>
              </a:rPr>
              <a:t> </a:t>
            </a:r>
            <a:r>
              <a:rPr lang="zh-CN" altLang="en-US" sz="3200" spc="300" dirty="0">
                <a:solidFill>
                  <a:prstClr val="white"/>
                </a:solidFill>
                <a:latin typeface="方正尚酷简体" panose="03000509000000000000" pitchFamily="65" charset="-122"/>
                <a:ea typeface="方正尚酷简体" panose="03000509000000000000" pitchFamily="65" charset="-122"/>
              </a:rPr>
              <a:t>简笔画概述</a:t>
            </a:r>
            <a:endParaRPr lang="zh-CN" altLang="en-US" sz="3200" spc="300" dirty="0">
              <a:solidFill>
                <a:prstClr val="white"/>
              </a:solidFill>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924465"/>
            <a:ext cx="7535050" cy="3971617"/>
            <a:chOff x="611188" y="803187"/>
            <a:chExt cx="7535050" cy="3971617"/>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rgbClr val="E76668"/>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rgbClr val="6AB73E"/>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rgbClr val="43C0D4"/>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rgbClr val="F09E17"/>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6156176" y="1131590"/>
              <a:ext cx="1148080" cy="33718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b="1" dirty="0">
                  <a:solidFill>
                    <a:srgbClr val="F09E17"/>
                  </a:solidFill>
                </a:rPr>
                <a:t>素质目标</a:t>
              </a:r>
              <a:endParaRPr lang="zh-CN" altLang="en-US" b="1" dirty="0">
                <a:solidFill>
                  <a:srgbClr val="F09E17"/>
                </a:solidFill>
              </a:endParaRPr>
            </a:p>
          </p:txBody>
        </p:sp>
        <p:sp>
          <p:nvSpPr>
            <p:cNvPr id="9" name="矩形 1"/>
            <p:cNvSpPr>
              <a:spLocks noChangeArrowheads="1"/>
            </p:cNvSpPr>
            <p:nvPr/>
          </p:nvSpPr>
          <p:spPr bwMode="auto">
            <a:xfrm>
              <a:off x="6164187" y="1431659"/>
              <a:ext cx="1973962"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初步提高学生的审美素养。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1690122" y="2249810"/>
              <a:ext cx="1148080" cy="33718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b="1" dirty="0">
                  <a:solidFill>
                    <a:srgbClr val="43C0D4"/>
                  </a:solidFill>
                </a:rPr>
                <a:t>能力目标</a:t>
              </a:r>
              <a:endParaRPr lang="zh-CN" altLang="en-US" b="1" dirty="0">
                <a:solidFill>
                  <a:srgbClr val="43C0D4"/>
                </a:solidFill>
              </a:endParaRPr>
            </a:p>
          </p:txBody>
        </p:sp>
        <p:sp>
          <p:nvSpPr>
            <p:cNvPr id="11" name="矩形 1"/>
            <p:cNvSpPr>
              <a:spLocks noChangeArrowheads="1"/>
            </p:cNvSpPr>
            <p:nvPr/>
          </p:nvSpPr>
          <p:spPr bwMode="auto">
            <a:xfrm>
              <a:off x="611188" y="2568189"/>
              <a:ext cx="22229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 了解简笔画在幼儿教育教学中所发挥的作用。</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 掌握简笔画的变现形式、表现内容以及简笔画的造型要素。</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bwMode="auto">
            <a:xfrm>
              <a:off x="6169871" y="3229500"/>
              <a:ext cx="1148080" cy="33718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b="1" dirty="0">
                  <a:solidFill>
                    <a:srgbClr val="6AB73E"/>
                  </a:solidFill>
                </a:rPr>
                <a:t>知识目标</a:t>
              </a:r>
              <a:endParaRPr lang="zh-CN" altLang="en-US" b="1" dirty="0">
                <a:solidFill>
                  <a:srgbClr val="6AB73E"/>
                </a:solidFill>
              </a:endParaRPr>
            </a:p>
          </p:txBody>
        </p:sp>
        <p:sp>
          <p:nvSpPr>
            <p:cNvPr id="13" name="矩形 1"/>
            <p:cNvSpPr>
              <a:spLocks noChangeArrowheads="1"/>
            </p:cNvSpPr>
            <p:nvPr/>
          </p:nvSpPr>
          <p:spPr bwMode="auto">
            <a:xfrm>
              <a:off x="6172276" y="3529569"/>
              <a:ext cx="1973962"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明白简笔画是幼儿教师在各科教学中广为应用的形象化语言，是幼儿教学活动的主要内容，简笔画是幼儿教育专业学生考编的一个重要内容。</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5590452" y="3300820"/>
              <a:ext cx="536130" cy="536130"/>
            </a:xfrm>
            <a:prstGeom prst="ellipse">
              <a:avLst/>
            </a:prstGeom>
            <a:solidFill>
              <a:srgbClr val="6AB73E"/>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5" name="椭圆 14"/>
            <p:cNvSpPr/>
            <p:nvPr/>
          </p:nvSpPr>
          <p:spPr>
            <a:xfrm>
              <a:off x="5590452" y="1230720"/>
              <a:ext cx="536130" cy="536130"/>
            </a:xfrm>
            <a:prstGeom prst="ellipse">
              <a:avLst/>
            </a:prstGeom>
            <a:solidFill>
              <a:srgbClr val="F09E17"/>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6" name="椭圆 15"/>
            <p:cNvSpPr/>
            <p:nvPr/>
          </p:nvSpPr>
          <p:spPr>
            <a:xfrm>
              <a:off x="2881223" y="2324222"/>
              <a:ext cx="536130" cy="536130"/>
            </a:xfrm>
            <a:prstGeom prst="ellipse">
              <a:avLst/>
            </a:prstGeom>
            <a:solidFill>
              <a:srgbClr val="43C0D4"/>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7" name="TextBox 682"/>
            <p:cNvSpPr txBox="1"/>
            <p:nvPr/>
          </p:nvSpPr>
          <p:spPr>
            <a:xfrm>
              <a:off x="5671645" y="1301196"/>
              <a:ext cx="353060" cy="39878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solidFill>
                    <a:schemeClr val="accent2"/>
                  </a:solidFill>
                  <a:latin typeface="微软雅黑" panose="020B0503020204020204" pitchFamily="34" charset="-122"/>
                  <a:ea typeface="微软雅黑" panose="020B0503020204020204" pitchFamily="34" charset="-122"/>
                </a:rPr>
                <a:t>C</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18" name="TextBox 682"/>
            <p:cNvSpPr txBox="1"/>
            <p:nvPr/>
          </p:nvSpPr>
          <p:spPr>
            <a:xfrm>
              <a:off x="5667518" y="3379577"/>
              <a:ext cx="361315" cy="39878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solidFill>
                    <a:schemeClr val="accent2"/>
                  </a:solidFill>
                  <a:latin typeface="微软雅黑" panose="020B0503020204020204" pitchFamily="34" charset="-122"/>
                  <a:ea typeface="微软雅黑" panose="020B0503020204020204" pitchFamily="34" charset="-122"/>
                </a:rPr>
                <a:t>A</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19" name="TextBox 682"/>
            <p:cNvSpPr txBox="1"/>
            <p:nvPr/>
          </p:nvSpPr>
          <p:spPr>
            <a:xfrm>
              <a:off x="2982469" y="2397162"/>
              <a:ext cx="342265" cy="39878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solidFill>
                    <a:schemeClr val="accent2"/>
                  </a:solidFill>
                  <a:latin typeface="微软雅黑" panose="020B0503020204020204" pitchFamily="34" charset="-122"/>
                  <a:ea typeface="微软雅黑" panose="020B0503020204020204" pitchFamily="34" charset="-122"/>
                </a:rPr>
                <a:t>B</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80052" y="243315"/>
            <a:ext cx="1068817" cy="337185"/>
            <a:chOff x="568442" y="319364"/>
            <a:chExt cx="1425090" cy="449581"/>
          </a:xfrm>
        </p:grpSpPr>
        <p:sp>
          <p:nvSpPr>
            <p:cNvPr id="22" name="文本框 23"/>
            <p:cNvSpPr txBox="1"/>
            <p:nvPr/>
          </p:nvSpPr>
          <p:spPr>
            <a:xfrm>
              <a:off x="665958" y="319364"/>
              <a:ext cx="1327574" cy="449581"/>
            </a:xfrm>
            <a:prstGeom prst="rect">
              <a:avLst/>
            </a:prstGeom>
            <a:noFill/>
          </p:spPr>
          <p:txBody>
            <a:bodyPr wrap="none" rtlCol="0">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学习目标</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649" y="21590"/>
            <a:ext cx="9144000" cy="5145025"/>
          </a:xfrm>
          <a:prstGeom prst="rect">
            <a:avLst/>
          </a:prstGeom>
        </p:spPr>
      </p:pic>
      <p:sp>
        <p:nvSpPr>
          <p:cNvPr id="14" name="圆角矩形 13"/>
          <p:cNvSpPr/>
          <p:nvPr/>
        </p:nvSpPr>
        <p:spPr>
          <a:xfrm>
            <a:off x="2111016" y="1780297"/>
            <a:ext cx="5086728" cy="1564540"/>
          </a:xfrm>
          <a:prstGeom prst="roundRect">
            <a:avLst>
              <a:gd name="adj" fmla="val 50000"/>
            </a:avLst>
          </a:prstGeom>
          <a:noFill/>
          <a:ln w="3175" cap="flat" cmpd="sng" algn="ctr">
            <a:solidFill>
              <a:sysClr val="window" lastClr="FFFFFF">
                <a:lumMod val="75000"/>
              </a:sys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5" name="圆角矩形 14"/>
          <p:cNvSpPr/>
          <p:nvPr/>
        </p:nvSpPr>
        <p:spPr>
          <a:xfrm>
            <a:off x="2341035" y="1996321"/>
            <a:ext cx="4476263" cy="1152128"/>
          </a:xfrm>
          <a:prstGeom prst="roundRect">
            <a:avLst>
              <a:gd name="adj" fmla="val 50000"/>
            </a:avLst>
          </a:prstGeom>
          <a:solidFill>
            <a:srgbClr val="F09E17"/>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16" name="椭圆 15"/>
          <p:cNvSpPr/>
          <p:nvPr/>
        </p:nvSpPr>
        <p:spPr>
          <a:xfrm>
            <a:off x="2577547" y="2107189"/>
            <a:ext cx="974035" cy="974035"/>
          </a:xfrm>
          <a:prstGeom prst="ellipse">
            <a:avLst/>
          </a:prstGeom>
          <a:gradFill>
            <a:gsLst>
              <a:gs pos="50000">
                <a:srgbClr val="ECECEC"/>
              </a:gs>
              <a:gs pos="0">
                <a:srgbClr val="E2E2E2"/>
              </a:gs>
              <a:gs pos="100000">
                <a:sysClr val="window" lastClr="FFFFFF"/>
              </a:gs>
            </a:gsLst>
            <a:lin ang="189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rPr>
              <a:t>01</a:t>
            </a:r>
            <a:endParaRPr kumimoji="0" lang="zh-CN" altLang="en-US" sz="3600" b="0" i="0" u="none" strike="noStrike" kern="0" cap="none" spc="0" normalizeH="0" baseline="0" noProof="0" dirty="0">
              <a:ln>
                <a:noFill/>
              </a:ln>
              <a:solidFill>
                <a:prstClr val="black">
                  <a:lumMod val="75000"/>
                  <a:lumOff val="25000"/>
                </a:prstClr>
              </a:solidFill>
              <a:effectLst/>
              <a:uLnTx/>
              <a:uFillTx/>
              <a:latin typeface="Impact" panose="020B0806030902050204" pitchFamily="34" charset="0"/>
              <a:ea typeface="微软雅黑" panose="020B0503020204020204" pitchFamily="34" charset="-122"/>
            </a:endParaRPr>
          </a:p>
        </p:txBody>
      </p:sp>
      <p:sp>
        <p:nvSpPr>
          <p:cNvPr id="17" name="矩形 16"/>
          <p:cNvSpPr/>
          <p:nvPr/>
        </p:nvSpPr>
        <p:spPr>
          <a:xfrm>
            <a:off x="3845446" y="2140525"/>
            <a:ext cx="2529840" cy="946785"/>
          </a:xfrm>
          <a:prstGeom prst="rect">
            <a:avLst/>
          </a:prstGeom>
        </p:spPr>
        <p:txBody>
          <a:bodyPr wrap="none">
            <a:spAutoFit/>
          </a:bodyPr>
          <a:lstStyle/>
          <a:p>
            <a:pPr algn="ctr"/>
            <a:r>
              <a:rPr lang="zh-CN" altLang="en-US" sz="2775" spc="300" dirty="0">
                <a:solidFill>
                  <a:prstClr val="white"/>
                </a:solidFill>
                <a:latin typeface="方正尚酷简体" panose="03000509000000000000" pitchFamily="65" charset="-122"/>
                <a:ea typeface="方正尚酷简体" panose="03000509000000000000" pitchFamily="65" charset="-122"/>
              </a:rPr>
              <a:t>任务一 </a:t>
            </a:r>
            <a:endParaRPr lang="zh-CN" altLang="en-US" sz="2775" spc="300" dirty="0">
              <a:solidFill>
                <a:prstClr val="white"/>
              </a:solidFill>
              <a:latin typeface="方正尚酷简体" panose="03000509000000000000" pitchFamily="65" charset="-122"/>
              <a:ea typeface="方正尚酷简体" panose="03000509000000000000" pitchFamily="65" charset="-122"/>
            </a:endParaRPr>
          </a:p>
          <a:p>
            <a:pPr algn="ctr"/>
            <a:r>
              <a:rPr lang="zh-CN" altLang="en-US" sz="2775" spc="300" dirty="0">
                <a:solidFill>
                  <a:prstClr val="white"/>
                </a:solidFill>
                <a:latin typeface="方正尚酷简体" panose="03000509000000000000" pitchFamily="65" charset="-122"/>
                <a:ea typeface="方正尚酷简体" panose="03000509000000000000" pitchFamily="65" charset="-122"/>
              </a:rPr>
              <a:t>简笔画的概念</a:t>
            </a:r>
            <a:endParaRPr lang="zh-CN" altLang="en-US" sz="2775" spc="300" dirty="0">
              <a:solidFill>
                <a:prstClr val="white"/>
              </a:solidFill>
              <a:latin typeface="方正尚酷简体" panose="03000509000000000000" pitchFamily="65" charset="-122"/>
              <a:ea typeface="方正尚酷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714994" y="1468337"/>
            <a:ext cx="2402864" cy="2737675"/>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1" fmla="*/ 19781 w 20580"/>
                  <a:gd name="connsiteY0-2" fmla="*/ 21600 h 21600"/>
                  <a:gd name="connsiteX1-3" fmla="*/ 19879 w 20580"/>
                  <a:gd name="connsiteY1-4" fmla="*/ 17107 h 21600"/>
                  <a:gd name="connsiteX2-5" fmla="*/ 15826 w 20580"/>
                  <a:gd name="connsiteY2-6" fmla="*/ 0 h 21600"/>
                  <a:gd name="connsiteX3-7" fmla="*/ 3 w 20580"/>
                  <a:gd name="connsiteY3-8" fmla="*/ 0 h 21600"/>
                  <a:gd name="connsiteX4-9" fmla="*/ 777 w 20580"/>
                  <a:gd name="connsiteY4-10" fmla="*/ 1843 h 21600"/>
                  <a:gd name="connsiteX5-11" fmla="*/ 1362 w 20580"/>
                  <a:gd name="connsiteY5-12" fmla="*/ 16761 h 21600"/>
                  <a:gd name="connsiteX6-13" fmla="*/ 39 w 20580"/>
                  <a:gd name="connsiteY6-14" fmla="*/ 21376 h 21600"/>
                  <a:gd name="connsiteX0-15" fmla="*/ 19781 w 20580"/>
                  <a:gd name="connsiteY0-16" fmla="*/ 22107 h 22107"/>
                  <a:gd name="connsiteX1-17" fmla="*/ 19879 w 20580"/>
                  <a:gd name="connsiteY1-18" fmla="*/ 17614 h 22107"/>
                  <a:gd name="connsiteX2-19" fmla="*/ 16092 w 20580"/>
                  <a:gd name="connsiteY2-20" fmla="*/ 1554 h 22107"/>
                  <a:gd name="connsiteX3-21" fmla="*/ 15826 w 20580"/>
                  <a:gd name="connsiteY3-22" fmla="*/ 507 h 22107"/>
                  <a:gd name="connsiteX4-23" fmla="*/ 3 w 20580"/>
                  <a:gd name="connsiteY4-24" fmla="*/ 507 h 22107"/>
                  <a:gd name="connsiteX5-25" fmla="*/ 777 w 20580"/>
                  <a:gd name="connsiteY5-26" fmla="*/ 2350 h 22107"/>
                  <a:gd name="connsiteX6-27" fmla="*/ 1362 w 20580"/>
                  <a:gd name="connsiteY6-28" fmla="*/ 17268 h 22107"/>
                  <a:gd name="connsiteX7" fmla="*/ 39 w 20580"/>
                  <a:gd name="connsiteY7" fmla="*/ 21883 h 22107"/>
                  <a:gd name="connsiteX0-29" fmla="*/ 19781 w 20580"/>
                  <a:gd name="connsiteY0-30" fmla="*/ 21600 h 21600"/>
                  <a:gd name="connsiteX1-31" fmla="*/ 19879 w 20580"/>
                  <a:gd name="connsiteY1-32" fmla="*/ 17107 h 21600"/>
                  <a:gd name="connsiteX2-33" fmla="*/ 17646 w 20580"/>
                  <a:gd name="connsiteY2-34" fmla="*/ 7130 h 21600"/>
                  <a:gd name="connsiteX3-35" fmla="*/ 16092 w 20580"/>
                  <a:gd name="connsiteY3-36" fmla="*/ 1047 h 21600"/>
                  <a:gd name="connsiteX4-37" fmla="*/ 15826 w 20580"/>
                  <a:gd name="connsiteY4-38" fmla="*/ 0 h 21600"/>
                  <a:gd name="connsiteX5-39" fmla="*/ 3 w 20580"/>
                  <a:gd name="connsiteY5-40" fmla="*/ 0 h 21600"/>
                  <a:gd name="connsiteX6-41" fmla="*/ 777 w 20580"/>
                  <a:gd name="connsiteY6-42" fmla="*/ 1843 h 21600"/>
                  <a:gd name="connsiteX7-43" fmla="*/ 1362 w 20580"/>
                  <a:gd name="connsiteY7-44" fmla="*/ 16761 h 21600"/>
                  <a:gd name="connsiteX8" fmla="*/ 39 w 20580"/>
                  <a:gd name="connsiteY8" fmla="*/ 21376 h 21600"/>
                  <a:gd name="connsiteX0-45" fmla="*/ 19781 w 20655"/>
                  <a:gd name="connsiteY0-46" fmla="*/ 21600 h 21600"/>
                  <a:gd name="connsiteX1-47" fmla="*/ 19879 w 20655"/>
                  <a:gd name="connsiteY1-48" fmla="*/ 17107 h 21600"/>
                  <a:gd name="connsiteX2-49" fmla="*/ 16092 w 20655"/>
                  <a:gd name="connsiteY2-50" fmla="*/ 1047 h 21600"/>
                  <a:gd name="connsiteX3-51" fmla="*/ 15826 w 20655"/>
                  <a:gd name="connsiteY3-52" fmla="*/ 0 h 21600"/>
                  <a:gd name="connsiteX4-53" fmla="*/ 3 w 20655"/>
                  <a:gd name="connsiteY4-54" fmla="*/ 0 h 21600"/>
                  <a:gd name="connsiteX5-55" fmla="*/ 777 w 20655"/>
                  <a:gd name="connsiteY5-56" fmla="*/ 1843 h 21600"/>
                  <a:gd name="connsiteX6-57" fmla="*/ 1362 w 20655"/>
                  <a:gd name="connsiteY6-58" fmla="*/ 16761 h 21600"/>
                  <a:gd name="connsiteX7-59" fmla="*/ 39 w 20655"/>
                  <a:gd name="connsiteY7-60" fmla="*/ 21376 h 21600"/>
                  <a:gd name="connsiteX0-61" fmla="*/ 19781 w 20655"/>
                  <a:gd name="connsiteY0-62" fmla="*/ 21600 h 21600"/>
                  <a:gd name="connsiteX1-63" fmla="*/ 19879 w 20655"/>
                  <a:gd name="connsiteY1-64" fmla="*/ 17107 h 21600"/>
                  <a:gd name="connsiteX2-65" fmla="*/ 17432 w 20655"/>
                  <a:gd name="connsiteY2-66" fmla="*/ 7098 h 21600"/>
                  <a:gd name="connsiteX3-67" fmla="*/ 16092 w 20655"/>
                  <a:gd name="connsiteY3-68" fmla="*/ 1047 h 21600"/>
                  <a:gd name="connsiteX4-69" fmla="*/ 15826 w 20655"/>
                  <a:gd name="connsiteY4-70" fmla="*/ 0 h 21600"/>
                  <a:gd name="connsiteX5-71" fmla="*/ 3 w 20655"/>
                  <a:gd name="connsiteY5-72" fmla="*/ 0 h 21600"/>
                  <a:gd name="connsiteX6-73" fmla="*/ 777 w 20655"/>
                  <a:gd name="connsiteY6-74" fmla="*/ 1843 h 21600"/>
                  <a:gd name="connsiteX7-75" fmla="*/ 1362 w 20655"/>
                  <a:gd name="connsiteY7-76" fmla="*/ 16761 h 21600"/>
                  <a:gd name="connsiteX8-77" fmla="*/ 39 w 20655"/>
                  <a:gd name="connsiteY8-78" fmla="*/ 21376 h 21600"/>
                  <a:gd name="connsiteX0-79" fmla="*/ 19781 w 20655"/>
                  <a:gd name="connsiteY0-80" fmla="*/ 21600 h 21600"/>
                  <a:gd name="connsiteX1-81" fmla="*/ 19879 w 20655"/>
                  <a:gd name="connsiteY1-82" fmla="*/ 17107 h 21600"/>
                  <a:gd name="connsiteX2-83" fmla="*/ 16092 w 20655"/>
                  <a:gd name="connsiteY2-84" fmla="*/ 1047 h 21600"/>
                  <a:gd name="connsiteX3-85" fmla="*/ 15826 w 20655"/>
                  <a:gd name="connsiteY3-86" fmla="*/ 0 h 21600"/>
                  <a:gd name="connsiteX4-87" fmla="*/ 3 w 20655"/>
                  <a:gd name="connsiteY4-88" fmla="*/ 0 h 21600"/>
                  <a:gd name="connsiteX5-89" fmla="*/ 777 w 20655"/>
                  <a:gd name="connsiteY5-90" fmla="*/ 1843 h 21600"/>
                  <a:gd name="connsiteX6-91" fmla="*/ 1362 w 20655"/>
                  <a:gd name="connsiteY6-92" fmla="*/ 16761 h 21600"/>
                  <a:gd name="connsiteX7-93" fmla="*/ 39 w 20655"/>
                  <a:gd name="connsiteY7-94" fmla="*/ 21376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43" y="connsiteY7-44"/>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sz="1800" dirty="0"/>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sz="1800" dirty="0"/>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sz="1800" dirty="0"/>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sz="1800" dirty="0"/>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38100" tIns="38100" rIns="38100" bIns="38100" anchor="ctr"/>
            <a:lstStyle/>
            <a:p>
              <a:pPr defTabSz="342900">
                <a:defRPr sz="3000">
                  <a:solidFill>
                    <a:srgbClr val="FFFFFF"/>
                  </a:solidFill>
                  <a:effectLst>
                    <a:outerShdw blurRad="38100" dist="12700" dir="5400000">
                      <a:srgbClr val="000000">
                        <a:alpha val="50000"/>
                      </a:srgbClr>
                    </a:outerShdw>
                  </a:effectLst>
                </a:defRPr>
              </a:pPr>
              <a:endParaRPr sz="1800" dirty="0"/>
            </a:p>
          </p:txBody>
        </p:sp>
      </p:grpSp>
      <p:sp>
        <p:nvSpPr>
          <p:cNvPr id="9" name="chenying0907 148"/>
          <p:cNvSpPr/>
          <p:nvPr/>
        </p:nvSpPr>
        <p:spPr>
          <a:xfrm>
            <a:off x="3815715" y="1224598"/>
            <a:ext cx="4699635" cy="2694940"/>
          </a:xfrm>
          <a:prstGeom prst="rect">
            <a:avLst/>
          </a:prstGeom>
          <a:noFill/>
          <a:ln w="12700" cap="flat">
            <a:noFill/>
            <a:miter lim="400000"/>
          </a:ln>
          <a:effectLst/>
        </p:spPr>
        <p:txBody>
          <a:bodyPr wrap="square" lIns="28575" tIns="28575" rIns="28575" bIns="28575" numCol="1" anchor="ctr">
            <a:spAutoFit/>
          </a:bodyPr>
          <a:lstStyle/>
          <a:p>
            <a:pPr algn="just">
              <a:lnSpc>
                <a:spcPct val="13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简笔画是运用最简单的点、线、面等艺术语言来表现物体基本形状和主要特征的一种绘画形式。</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简笔画是从儿童画发展而来的，儿童画可以分为两种：一种是儿童自己画的画；一种是成人为儿童画的画。</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简笔画就是一种成人为儿童画的儿童画。但儿童所画的画通常也可称为简笔画。比如，低龄幼儿的简笔画，其画法与书法相同，都是一笔定性，不必事先打稿。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幼儿教师在教学中用简笔画迅速而准确地画出教学所需的形象物体，可以使课堂教学生动活泼，激发学生的兴趣，较容易使学生的注意力集中在教师引导的问题上。同时，教师运用教学简笔画可以使学生获得丰富的感性认识，从而加深对问题的理解和记忆。</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p:cNvGrpSpPr/>
          <p:nvPr/>
        </p:nvGrpSpPr>
        <p:grpSpPr>
          <a:xfrm>
            <a:off x="479448" y="260073"/>
            <a:ext cx="2454636" cy="420370"/>
            <a:chOff x="568442" y="319364"/>
            <a:chExt cx="2454637" cy="420371"/>
          </a:xfrm>
        </p:grpSpPr>
        <p:sp>
          <p:nvSpPr>
            <p:cNvPr id="11" name="文本框 23"/>
            <p:cNvSpPr txBox="1"/>
            <p:nvPr/>
          </p:nvSpPr>
          <p:spPr>
            <a:xfrm>
              <a:off x="665958" y="319364"/>
              <a:ext cx="235712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一、</a:t>
              </a:r>
              <a:r>
                <a:rPr lang="zh-CN" altLang="en-US" sz="2135" dirty="0">
                  <a:solidFill>
                    <a:schemeClr val="accent1"/>
                  </a:solidFill>
                  <a:latin typeface="微软雅黑" panose="020B0503020204020204" pitchFamily="34" charset="-122"/>
                  <a:ea typeface="微软雅黑" panose="020B0503020204020204" pitchFamily="34" charset="-122"/>
                  <a:sym typeface="+mn-ea"/>
                </a:rPr>
                <a:t>简笔画的概念</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PA_自由: 形状 201"/>
          <p:cNvSpPr/>
          <p:nvPr>
            <p:custDataLst>
              <p:tags r:id="rId1"/>
            </p:custDataLst>
          </p:nvPr>
        </p:nvSpPr>
        <p:spPr>
          <a:xfrm>
            <a:off x="707248" y="4018980"/>
            <a:ext cx="2575560" cy="503075"/>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3" name="PA_矩形 202"/>
          <p:cNvSpPr/>
          <p:nvPr>
            <p:custDataLst>
              <p:tags r:id="rId2"/>
            </p:custDataLst>
          </p:nvPr>
        </p:nvSpPr>
        <p:spPr>
          <a:xfrm>
            <a:off x="3817620" y="1427480"/>
            <a:ext cx="4295775" cy="2707640"/>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5" name="矩形 204"/>
          <p:cNvSpPr/>
          <p:nvPr/>
        </p:nvSpPr>
        <p:spPr>
          <a:xfrm>
            <a:off x="3952240" y="1600200"/>
            <a:ext cx="4026535" cy="2306955"/>
          </a:xfrm>
          <a:prstGeom prst="rect">
            <a:avLst/>
          </a:prstGeom>
        </p:spPr>
        <p:txBody>
          <a:bodyPr wrap="square">
            <a:spAutoFit/>
          </a:bodyPr>
          <a:lstStyle/>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简笔画的特点是笔画简单、生动活泼，只取形似：不计细节，简而实用、简单易学。</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概括地讲就是简、像、快。</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简：包括两个方面的要求。一方面要求简笔画的形象简洁、提炼；另一方面要求简笔画的线条简练、流畅和富有弹性。</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像：就是抓住物体的最基本特征，准确地表现出物体的特征、比例和结构。</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快：简笔画作画速度要求快速，但同时还要做到形象生动。</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p:cNvGrpSpPr/>
          <p:nvPr/>
        </p:nvGrpSpPr>
        <p:grpSpPr>
          <a:xfrm>
            <a:off x="479448" y="260073"/>
            <a:ext cx="2454636" cy="420370"/>
            <a:chOff x="568442" y="319364"/>
            <a:chExt cx="2454637" cy="420371"/>
          </a:xfrm>
        </p:grpSpPr>
        <p:sp>
          <p:nvSpPr>
            <p:cNvPr id="11" name="文本框 23"/>
            <p:cNvSpPr txBox="1"/>
            <p:nvPr/>
          </p:nvSpPr>
          <p:spPr>
            <a:xfrm>
              <a:off x="665958" y="319364"/>
              <a:ext cx="235712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二、</a:t>
              </a:r>
              <a:r>
                <a:rPr lang="zh-CN" altLang="en-US" sz="2135" dirty="0">
                  <a:solidFill>
                    <a:schemeClr val="accent1"/>
                  </a:solidFill>
                  <a:latin typeface="微软雅黑" panose="020B0503020204020204" pitchFamily="34" charset="-122"/>
                  <a:ea typeface="微软雅黑" panose="020B0503020204020204" pitchFamily="34" charset="-122"/>
                  <a:sym typeface="+mn-ea"/>
                </a:rPr>
                <a:t>简笔画的特点</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pic>
        <p:nvPicPr>
          <p:cNvPr id="7" name="图片 6" descr="简笔画卡通可爱动物小鸡"/>
          <p:cNvPicPr>
            <a:picLocks noChangeAspect="1"/>
          </p:cNvPicPr>
          <p:nvPr/>
        </p:nvPicPr>
        <p:blipFill>
          <a:blip r:embed="rId3"/>
          <a:stretch>
            <a:fillRect/>
          </a:stretch>
        </p:blipFill>
        <p:spPr>
          <a:xfrm>
            <a:off x="719455" y="1427480"/>
            <a:ext cx="2632710" cy="2632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203"/>
                                        </p:tgtEl>
                                        <p:attrNameLst>
                                          <p:attrName>style.visibility</p:attrName>
                                        </p:attrNameLst>
                                      </p:cBhvr>
                                      <p:to>
                                        <p:strVal val="visible"/>
                                      </p:to>
                                    </p:set>
                                    <p:animEffect transition="in" filter="fade">
                                      <p:cBhvr>
                                        <p:cTn id="10"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bldLvl="0" animBg="1"/>
      <p:bldP spid="20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4202935" y="1882777"/>
            <a:ext cx="1032347" cy="1213467"/>
            <a:chOff x="3213101" y="3067051"/>
            <a:chExt cx="541337" cy="720725"/>
          </a:xfrm>
          <a:solidFill>
            <a:srgbClr val="00B0F0"/>
          </a:solidFill>
        </p:grpSpPr>
        <p:sp>
          <p:nvSpPr>
            <p:cNvPr id="6"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2"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3"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4"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5"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6"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7"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8"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9"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0"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1"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2"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3"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4"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5"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6"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7"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8"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9"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0"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1"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2"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3"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4"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5"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6"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7"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8"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9"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0"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1"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3"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4"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5"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6"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7"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solidFill>
                <a:srgbClr val="00B0F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grpSp>
        <p:nvGrpSpPr>
          <p:cNvPr id="3" name="PA_chenying0907 58"/>
          <p:cNvGrpSpPr/>
          <p:nvPr>
            <p:custDataLst>
              <p:tags r:id="rId2"/>
            </p:custDataLst>
          </p:nvPr>
        </p:nvGrpSpPr>
        <p:grpSpPr>
          <a:xfrm>
            <a:off x="1769156" y="2048085"/>
            <a:ext cx="1065845" cy="1031076"/>
            <a:chOff x="2033588" y="3044825"/>
            <a:chExt cx="771525" cy="746126"/>
          </a:xfrm>
          <a:solidFill>
            <a:srgbClr val="00B050"/>
          </a:solidFill>
        </p:grpSpPr>
        <p:sp>
          <p:nvSpPr>
            <p:cNvPr id="60"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1"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2"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3"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4"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5"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6"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7"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8"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69"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0"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1"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2"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3"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4"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5"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6"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7"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8"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79"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0"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1"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2"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3"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4"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5"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6"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7"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8"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89"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0"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1"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2"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3"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4"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5"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6"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7"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8"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99"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0"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1"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2"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3"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4"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5"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6"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7"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0"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1"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2"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3"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5"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6"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7"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8"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19"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0"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1"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2"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3"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5"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6"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7"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8"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29"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30"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31"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32"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solidFill>
                <a:schemeClr val="bg2"/>
              </a:solidFill>
              <a:round/>
            </a:ln>
          </p:spPr>
          <p:txBody>
            <a:bodyPr vert="horz" wrap="square" lIns="121920" tIns="60960" rIns="121920" bIns="60960" numCol="1" anchor="t" anchorCtr="0" compatLnSpc="1"/>
            <a:lstStyle/>
            <a:p>
              <a:endParaRPr lang="zh-CN" altLang="en-US" sz="2400">
                <a:solidFill>
                  <a:srgbClr val="00B050"/>
                </a:solidFill>
                <a:latin typeface="微软雅黑" panose="020B0503020204020204" pitchFamily="34" charset="-122"/>
                <a:ea typeface="微软雅黑" panose="020B0503020204020204" pitchFamily="34" charset="-122"/>
              </a:endParaRPr>
            </a:p>
          </p:txBody>
        </p:sp>
      </p:grpSp>
      <p:grpSp>
        <p:nvGrpSpPr>
          <p:cNvPr id="4" name="PA_chenying0907 133"/>
          <p:cNvGrpSpPr/>
          <p:nvPr>
            <p:custDataLst>
              <p:tags r:id="rId3"/>
            </p:custDataLst>
          </p:nvPr>
        </p:nvGrpSpPr>
        <p:grpSpPr>
          <a:xfrm>
            <a:off x="6450509" y="1990841"/>
            <a:ext cx="1470400" cy="1125802"/>
            <a:chOff x="4148138" y="3128963"/>
            <a:chExt cx="798513" cy="611188"/>
          </a:xfrm>
          <a:solidFill>
            <a:srgbClr val="FFC000"/>
          </a:solidFill>
        </p:grpSpPr>
        <p:sp>
          <p:nvSpPr>
            <p:cNvPr id="135"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6"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7"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8"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9"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0"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1"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2"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3"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4"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5"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6"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7"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8"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9"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0"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1"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2"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3"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4"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5"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6"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7"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8"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9"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0"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1"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2"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3"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4"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5"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6"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7"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8"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9"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0"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1"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2"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3"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4"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5"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6"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7"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8"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9"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0"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1"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2"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3"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4"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5"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6"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7"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8"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9"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0"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1"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2"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3"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4"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5"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6"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7"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8"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9"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0"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1"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2"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3"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4"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5"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0"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1"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4"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5"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solidFill>
                <a:srgbClr val="FFC000"/>
              </a:solid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sp>
        <p:nvSpPr>
          <p:cNvPr id="216" name="PA_椭圆 31"/>
          <p:cNvSpPr/>
          <p:nvPr>
            <p:custDataLst>
              <p:tags r:id="rId4"/>
            </p:custDataLst>
          </p:nvPr>
        </p:nvSpPr>
        <p:spPr>
          <a:xfrm>
            <a:off x="1219633" y="3335204"/>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92D050"/>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7" name="PA_矩形 216"/>
          <p:cNvSpPr/>
          <p:nvPr>
            <p:custDataLst>
              <p:tags r:id="rId5"/>
            </p:custDataLst>
          </p:nvPr>
        </p:nvSpPr>
        <p:spPr>
          <a:xfrm>
            <a:off x="1473685" y="3553230"/>
            <a:ext cx="1774926" cy="645160"/>
          </a:xfrm>
          <a:prstGeom prst="rect">
            <a:avLst/>
          </a:prstGeom>
        </p:spPr>
        <p:txBody>
          <a:bodyPr wrap="square">
            <a:spAutoFit/>
          </a:bodyPr>
          <a:lstStyle/>
          <a:p>
            <a:pPr algn="ctr">
              <a:lnSpc>
                <a:spcPct val="10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（一）简笔画有利于培养学前幼儿及小学生的想象力</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sp>
        <p:nvSpPr>
          <p:cNvPr id="228" name="PA_椭圆 31"/>
          <p:cNvSpPr/>
          <p:nvPr>
            <p:custDataLst>
              <p:tags r:id="rId6"/>
            </p:custDataLst>
          </p:nvPr>
        </p:nvSpPr>
        <p:spPr>
          <a:xfrm>
            <a:off x="3689452" y="3335204"/>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B0F0"/>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9" name="PA_矩形 228"/>
          <p:cNvSpPr/>
          <p:nvPr>
            <p:custDataLst>
              <p:tags r:id="rId7"/>
            </p:custDataLst>
          </p:nvPr>
        </p:nvSpPr>
        <p:spPr>
          <a:xfrm>
            <a:off x="3943504" y="3553230"/>
            <a:ext cx="1774926" cy="645160"/>
          </a:xfrm>
          <a:prstGeom prst="rect">
            <a:avLst/>
          </a:prstGeom>
        </p:spPr>
        <p:txBody>
          <a:bodyPr wrap="square">
            <a:spAutoFit/>
          </a:bodyPr>
          <a:lstStyle/>
          <a:p>
            <a:pPr algn="ctr">
              <a:lnSpc>
                <a:spcPct val="10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（二）简笔画有利于培养学前儿童和小学生的观察能力与记忆力</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sp>
        <p:nvSpPr>
          <p:cNvPr id="231" name="PA_椭圆 31"/>
          <p:cNvSpPr/>
          <p:nvPr>
            <p:custDataLst>
              <p:tags r:id="rId8"/>
            </p:custDataLst>
          </p:nvPr>
        </p:nvSpPr>
        <p:spPr>
          <a:xfrm>
            <a:off x="6149906" y="3293088"/>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FC000"/>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32" name="PA_矩形 231"/>
          <p:cNvSpPr/>
          <p:nvPr>
            <p:custDataLst>
              <p:tags r:id="rId9"/>
            </p:custDataLst>
          </p:nvPr>
        </p:nvSpPr>
        <p:spPr>
          <a:xfrm>
            <a:off x="6403958" y="3511114"/>
            <a:ext cx="1774926" cy="645160"/>
          </a:xfrm>
          <a:prstGeom prst="rect">
            <a:avLst/>
          </a:prstGeom>
        </p:spPr>
        <p:txBody>
          <a:bodyPr wrap="square">
            <a:spAutoFit/>
          </a:bodyPr>
          <a:lstStyle/>
          <a:p>
            <a:pPr algn="ctr">
              <a:lnSpc>
                <a:spcPct val="100000"/>
              </a:lnSpc>
              <a:spcBef>
                <a:spcPts val="0"/>
              </a:spcBef>
              <a:spcAft>
                <a:spcPts val="0"/>
              </a:spcAft>
              <a:buClrTx/>
              <a:buSzTx/>
              <a:buFontTx/>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rPr>
              <a:t>（三）简笔画具有简单明了、形象生动、丰富课堂教学内涵的优势</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951865" y="1024255"/>
            <a:ext cx="7545070" cy="645160"/>
          </a:xfrm>
          <a:prstGeom prst="rect">
            <a:avLst/>
          </a:prstGeom>
        </p:spPr>
        <p:txBody>
          <a:bodyPr wrap="square">
            <a:spAutoFit/>
          </a:bodyPr>
          <a:lstStyle/>
          <a:p>
            <a:pPr algn="just">
              <a:lnSpc>
                <a:spcPct val="150000"/>
              </a:lnSpc>
              <a:spcBef>
                <a:spcPts val="0"/>
              </a:spcBef>
              <a:spcAft>
                <a:spcPts val="0"/>
              </a:spcAft>
              <a:buClrTx/>
              <a:buSzTx/>
              <a:buNone/>
            </a:pPr>
            <a:r>
              <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通过简笔画这一形象的方式在教学活动中的运用，可以调动人们的形象思维能力，把大脑充分地利用起来，这对于提高教学质量很有意义。其意义如下。</a:t>
            </a:r>
            <a:endParaRPr sz="1200" kern="0" noProof="0" dirty="0">
              <a:ln>
                <a:noFill/>
              </a:ln>
              <a:solidFill>
                <a:srgbClr val="73757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479448" y="260073"/>
            <a:ext cx="2998196" cy="420370"/>
            <a:chOff x="568442" y="319364"/>
            <a:chExt cx="2998197" cy="420371"/>
          </a:xfrm>
        </p:grpSpPr>
        <p:sp>
          <p:nvSpPr>
            <p:cNvPr id="59" name="文本框 23"/>
            <p:cNvSpPr txBox="1"/>
            <p:nvPr/>
          </p:nvSpPr>
          <p:spPr>
            <a:xfrm>
              <a:off x="665958" y="319364"/>
              <a:ext cx="2900681" cy="420371"/>
            </a:xfrm>
            <a:prstGeom prst="rect">
              <a:avLst/>
            </a:prstGeom>
            <a:noFill/>
          </p:spPr>
          <p:txBody>
            <a:bodyPr wrap="none" rtlCol="0">
              <a:spAutoFit/>
            </a:bodyPr>
            <a:p>
              <a:pPr algn="l"/>
              <a:r>
                <a:rPr lang="zh-CN" altLang="en-US" sz="2135" dirty="0">
                  <a:solidFill>
                    <a:schemeClr val="accent1"/>
                  </a:solidFill>
                  <a:latin typeface="微软雅黑" panose="020B0503020204020204" pitchFamily="34" charset="-122"/>
                  <a:ea typeface="微软雅黑" panose="020B0503020204020204" pitchFamily="34" charset="-122"/>
                  <a:sym typeface="+mn-ea"/>
                </a:rPr>
                <a:t>二、</a:t>
              </a:r>
              <a:r>
                <a:rPr lang="zh-CN" altLang="en-US" sz="2135" dirty="0">
                  <a:solidFill>
                    <a:schemeClr val="accent1"/>
                  </a:solidFill>
                  <a:latin typeface="微软雅黑" panose="020B0503020204020204" pitchFamily="34" charset="-122"/>
                  <a:ea typeface="微软雅黑" panose="020B0503020204020204" pitchFamily="34" charset="-122"/>
                  <a:sym typeface="+mn-ea"/>
                </a:rPr>
                <a:t>简笔画的教学意义</a:t>
              </a:r>
              <a:endParaRPr lang="zh-CN" altLang="en-US" sz="2135" dirty="0">
                <a:solidFill>
                  <a:schemeClr val="accent1"/>
                </a:solidFill>
                <a:latin typeface="微软雅黑" panose="020B0503020204020204" pitchFamily="34" charset="-122"/>
                <a:ea typeface="微软雅黑" panose="020B0503020204020204" pitchFamily="34" charset="-122"/>
              </a:endParaRPr>
            </a:p>
          </p:txBody>
        </p:sp>
        <p:sp>
          <p:nvSpPr>
            <p:cNvPr id="134" name="等腰三角形 1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08080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2100"/>
                                  </p:stCondLst>
                                  <p:childTnLst>
                                    <p:set>
                                      <p:cBhvr>
                                        <p:cTn id="27" dur="1" fill="hold">
                                          <p:stCondLst>
                                            <p:cond delay="0"/>
                                          </p:stCondLst>
                                        </p:cTn>
                                        <p:tgtEl>
                                          <p:spTgt spid="228"/>
                                        </p:tgtEl>
                                        <p:attrNameLst>
                                          <p:attrName>style.visibility</p:attrName>
                                        </p:attrNameLst>
                                      </p:cBhvr>
                                      <p:to>
                                        <p:strVal val="visible"/>
                                      </p:to>
                                    </p:set>
                                    <p:animEffect transition="in" filter="wipe(left)">
                                      <p:cBhvr>
                                        <p:cTn id="28" dur="500"/>
                                        <p:tgtEl>
                                          <p:spTgt spid="228"/>
                                        </p:tgtEl>
                                      </p:cBhvr>
                                    </p:animEffect>
                                  </p:childTnLst>
                                </p:cTn>
                              </p:par>
                              <p:par>
                                <p:cTn id="29" presetID="22" presetClass="entr" presetSubtype="8" fill="hold" grpId="0" nodeType="withEffect">
                                  <p:stCondLst>
                                    <p:cond delay="2400"/>
                                  </p:stCondLst>
                                  <p:childTnLst>
                                    <p:set>
                                      <p:cBhvr>
                                        <p:cTn id="30" dur="1" fill="hold">
                                          <p:stCondLst>
                                            <p:cond delay="0"/>
                                          </p:stCondLst>
                                        </p:cTn>
                                        <p:tgtEl>
                                          <p:spTgt spid="229"/>
                                        </p:tgtEl>
                                        <p:attrNameLst>
                                          <p:attrName>style.visibility</p:attrName>
                                        </p:attrNameLst>
                                      </p:cBhvr>
                                      <p:to>
                                        <p:strVal val="visible"/>
                                      </p:to>
                                    </p:set>
                                    <p:animEffect transition="in" filter="wipe(left)">
                                      <p:cBhvr>
                                        <p:cTn id="31" dur="500"/>
                                        <p:tgtEl>
                                          <p:spTgt spid="229"/>
                                        </p:tgtEl>
                                      </p:cBhvr>
                                    </p:animEffect>
                                  </p:childTnLst>
                                </p:cTn>
                              </p:par>
                              <p:par>
                                <p:cTn id="32" presetID="22" presetClass="entr" presetSubtype="8" fill="hold" grpId="0" nodeType="withEffect">
                                  <p:stCondLst>
                                    <p:cond delay="3000"/>
                                  </p:stCondLst>
                                  <p:childTnLst>
                                    <p:set>
                                      <p:cBhvr>
                                        <p:cTn id="33" dur="1" fill="hold">
                                          <p:stCondLst>
                                            <p:cond delay="0"/>
                                          </p:stCondLst>
                                        </p:cTn>
                                        <p:tgtEl>
                                          <p:spTgt spid="231"/>
                                        </p:tgtEl>
                                        <p:attrNameLst>
                                          <p:attrName>style.visibility</p:attrName>
                                        </p:attrNameLst>
                                      </p:cBhvr>
                                      <p:to>
                                        <p:strVal val="visible"/>
                                      </p:to>
                                    </p:set>
                                    <p:animEffect transition="in" filter="wipe(left)">
                                      <p:cBhvr>
                                        <p:cTn id="34" dur="500"/>
                                        <p:tgtEl>
                                          <p:spTgt spid="231"/>
                                        </p:tgtEl>
                                      </p:cBhvr>
                                    </p:animEffect>
                                  </p:childTnLst>
                                </p:cTn>
                              </p:par>
                              <p:par>
                                <p:cTn id="35" presetID="22" presetClass="entr" presetSubtype="8" fill="hold" grpId="0" nodeType="withEffect">
                                  <p:stCondLst>
                                    <p:cond delay="3300"/>
                                  </p:stCondLst>
                                  <p:childTnLst>
                                    <p:set>
                                      <p:cBhvr>
                                        <p:cTn id="36" dur="1" fill="hold">
                                          <p:stCondLst>
                                            <p:cond delay="0"/>
                                          </p:stCondLst>
                                        </p:cTn>
                                        <p:tgtEl>
                                          <p:spTgt spid="232"/>
                                        </p:tgtEl>
                                        <p:attrNameLst>
                                          <p:attrName>style.visibility</p:attrName>
                                        </p:attrNameLst>
                                      </p:cBhvr>
                                      <p:to>
                                        <p:strVal val="visible"/>
                                      </p:to>
                                    </p:set>
                                    <p:animEffect transition="in" filter="wipe(left)">
                                      <p:cBhvr>
                                        <p:cTn id="37"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bldLvl="0" animBg="1"/>
      <p:bldP spid="217" grpId="0"/>
      <p:bldP spid="228" grpId="0" bldLvl="0" animBg="1"/>
      <p:bldP spid="229" grpId="0"/>
      <p:bldP spid="231" grpId="0" bldLvl="0" animBg="1"/>
      <p:bldP spid="232" grpId="0"/>
    </p:bldLst>
  </p:timing>
</p:sld>
</file>

<file path=ppt/tags/tag1.xml><?xml version="1.0" encoding="utf-8"?>
<p:tagLst xmlns:p="http://schemas.openxmlformats.org/presentationml/2006/main">
  <p:tag name="KSO_WM_UNIT_PLACING_PICTURE_USER_VIEWPORT" val="{&quot;height&quot;:10799.99842519685,&quot;width&quot;:19194.30708661417}"/>
</p:tagLst>
</file>

<file path=ppt/tags/tag10.xml><?xml version="1.0" encoding="utf-8"?>
<p:tagLst xmlns:p="http://schemas.openxmlformats.org/presentationml/2006/main">
  <p:tag name="PA" val="v3.0.0"/>
</p:tagLst>
</file>

<file path=ppt/tags/tag100.xml><?xml version="1.0" encoding="utf-8"?>
<p:tagLst xmlns:p="http://schemas.openxmlformats.org/presentationml/2006/main">
  <p:tag name="MH" val="20160517153904"/>
  <p:tag name="MH_LIBRARY" val="GRAPHIC"/>
  <p:tag name="MH_TYPE" val="Other"/>
  <p:tag name="MH_ORDER" val="1"/>
</p:tagLst>
</file>

<file path=ppt/tags/tag101.xml><?xml version="1.0" encoding="utf-8"?>
<p:tagLst xmlns:p="http://schemas.openxmlformats.org/presentationml/2006/main">
  <p:tag name="MH" val="20160517153904"/>
  <p:tag name="MH_LIBRARY" val="GRAPHIC"/>
  <p:tag name="MH_TYPE" val="Other"/>
  <p:tag name="MH_ORDER" val="2"/>
</p:tagLst>
</file>

<file path=ppt/tags/tag102.xml><?xml version="1.0" encoding="utf-8"?>
<p:tagLst xmlns:p="http://schemas.openxmlformats.org/presentationml/2006/main">
  <p:tag name="MH" val="20160517153904"/>
  <p:tag name="MH_LIBRARY" val="GRAPHIC"/>
  <p:tag name="MH_TYPE" val="Other"/>
  <p:tag name="MH_ORDER" val="3"/>
</p:tagLst>
</file>

<file path=ppt/tags/tag103.xml><?xml version="1.0" encoding="utf-8"?>
<p:tagLst xmlns:p="http://schemas.openxmlformats.org/presentationml/2006/main">
  <p:tag name="MH" val="20160517153904"/>
  <p:tag name="MH_LIBRARY" val="GRAPHIC"/>
  <p:tag name="MH_TYPE" val="Other"/>
  <p:tag name="MH_ORDER" val="4"/>
</p:tagLst>
</file>

<file path=ppt/tags/tag104.xml><?xml version="1.0" encoding="utf-8"?>
<p:tagLst xmlns:p="http://schemas.openxmlformats.org/presentationml/2006/main">
  <p:tag name="MH" val="20160517153904"/>
  <p:tag name="MH_LIBRARY" val="GRAPHIC"/>
  <p:tag name="MH_TYPE" val="Other"/>
  <p:tag name="MH_ORDER" val="6"/>
</p:tagLst>
</file>

<file path=ppt/tags/tag105.xml><?xml version="1.0" encoding="utf-8"?>
<p:tagLst xmlns:p="http://schemas.openxmlformats.org/presentationml/2006/main">
  <p:tag name="MH" val="20160517153904"/>
  <p:tag name="MH_LIBRARY" val="GRAPHIC"/>
  <p:tag name="MH_TYPE" val="Other"/>
  <p:tag name="MH_ORDER" val="7"/>
</p:tagLst>
</file>

<file path=ppt/tags/tag106.xml><?xml version="1.0" encoding="utf-8"?>
<p:tagLst xmlns:p="http://schemas.openxmlformats.org/presentationml/2006/main">
  <p:tag name="MH" val="20160517153904"/>
  <p:tag name="MH_LIBRARY" val="GRAPHIC"/>
  <p:tag name="MH_TYPE" val="Other"/>
  <p:tag name="MH_ORDER" val="1"/>
</p:tagLst>
</file>

<file path=ppt/tags/tag107.xml><?xml version="1.0" encoding="utf-8"?>
<p:tagLst xmlns:p="http://schemas.openxmlformats.org/presentationml/2006/main">
  <p:tag name="MH" val="20160517153904"/>
  <p:tag name="MH_LIBRARY" val="GRAPHIC"/>
  <p:tag name="MH_TYPE" val="Other"/>
  <p:tag name="MH_ORDER" val="3"/>
</p:tagLst>
</file>

<file path=ppt/tags/tag108.xml><?xml version="1.0" encoding="utf-8"?>
<p:tagLst xmlns:p="http://schemas.openxmlformats.org/presentationml/2006/main">
  <p:tag name="MH" val="20160517153904"/>
  <p:tag name="MH_LIBRARY" val="GRAPHIC"/>
  <p:tag name="MH_TYPE" val="Other"/>
  <p:tag name="MH_ORDER" val="4"/>
</p:tagLst>
</file>

<file path=ppt/tags/tag109.xml><?xml version="1.0" encoding="utf-8"?>
<p:tagLst xmlns:p="http://schemas.openxmlformats.org/presentationml/2006/main">
  <p:tag name="MH" val="20160517153904"/>
  <p:tag name="MH_LIBRARY" val="GRAPHIC"/>
  <p:tag name="MH_TYPE" val="Other"/>
  <p:tag name="MH_ORDER" val="6"/>
</p:tagLst>
</file>

<file path=ppt/tags/tag11.xml><?xml version="1.0" encoding="utf-8"?>
<p:tagLst xmlns:p="http://schemas.openxmlformats.org/presentationml/2006/main">
  <p:tag name="PA" val="v3.0.0"/>
</p:tagLst>
</file>

<file path=ppt/tags/tag110.xml><?xml version="1.0" encoding="utf-8"?>
<p:tagLst xmlns:p="http://schemas.openxmlformats.org/presentationml/2006/main">
  <p:tag name="MH" val="20160517153904"/>
  <p:tag name="MH_LIBRARY" val="GRAPHIC"/>
  <p:tag name="MH_TYPE" val="Other"/>
  <p:tag name="MH_ORDER" val="7"/>
</p:tagLst>
</file>

<file path=ppt/tags/tag111.xml><?xml version="1.0" encoding="utf-8"?>
<p:tagLst xmlns:p="http://schemas.openxmlformats.org/presentationml/2006/main">
  <p:tag name="COMMONDATA" val="eyJoZGlkIjoiNzQ3MTk3OTEyZDg4NzA3ZGRmN2U4ZTcxY2Y1ODYwYzQifQ=="/>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9512_2*m_h_i*1_1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28"/>
  <p:tag name="KSO_WM_UNIT_FILL_FORE_SCHEMECOLOR_INDEX" val="5"/>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19512_2*m_h_i*1_1_3"/>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9512_2*m_h_f*1_1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4"/>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19512_2*m_h_i*1_1_2"/>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SHADOW_SCHEMECOLOR_INDEX" val="14"/>
  <p:tag name="KSO_WM_UNIT_TEXT_FILL_FORE_SCHEMECOLOR_INDEX" val="14"/>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9512_2*m_h_i*1_2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28"/>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19512_2*m_h_i*1_2_3"/>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9512_2*m_h_f*1_2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4"/>
  <p:tag name="KSO_WM_UNIT_TEXT_FILL_FORE_SCHEMECOLOR_INDEX" val="14"/>
  <p:tag name="KSO_WM_UNIT_TEXT_FILL_TYPE" val="1"/>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19512_2*m_h_i*1_2_2"/>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SHADOW_SCHEMECOLOR_INDEX" val="14"/>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9512_2*m_h_i*1_3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28"/>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19512_2*m_h_i*1_3_3"/>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9512_2*m_h_f*1_3_1"/>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54"/>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19512_2*m_h_i*1_3_2"/>
  <p:tag name="KSO_WM_TEMPLATE_CATEGORY" val="diagram"/>
  <p:tag name="KSO_WM_TEMPLATE_INDEX" val="20219512"/>
  <p:tag name="KSO_WM_UNIT_LAYERLEVEL" val="1_1_1"/>
  <p:tag name="KSO_WM_TAG_VERSION" val="1.0"/>
  <p:tag name="KSO_WM_BEAUTIFY_FLAG" val="#wm#"/>
  <p:tag name="KSO_WM_CHIP_GROUPID" val="60bed52b4737e0f4c1ebe8bb"/>
  <p:tag name="KSO_WM_CHIP_XID" val="60bed52b4737e0f4c1ebe8bc"/>
  <p:tag name="KSO_WM_ASSEMBLE_CHIP_INDEX" val="ca571afd972848a6999be943634a1892"/>
  <p:tag name="KSO_WM_UNIT_VALUE" val="1"/>
  <p:tag name="KSO_WM_UNIT_SHADOW_SCHEMECOLOR_INDEX" val="14"/>
  <p:tag name="KSO_WM_UNIT_TEXT_FILL_FORE_SCHEMECOLOR_INDEX" val="14"/>
  <p:tag name="KSO_WM_UNIT_TEXT_FILL_TYPE" val="1"/>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NOCLEAR" val="0"/>
  <p:tag name="KSO_WM_UNIT_HIGHLIGHT" val="0"/>
  <p:tag name="KSO_WM_UNIT_COMPATIBLE" val="0"/>
  <p:tag name="KSO_WM_UNIT_DIAGRAM_ISNUMVISUAL" val="0"/>
  <p:tag name="KSO_WM_UNIT_DIAGRAM_ISREFERUNIT" val="0"/>
  <p:tag name="KSO_WM_DIAGRAM_GROUP_CODE" val="l1l2-1"/>
  <p:tag name="KSO_WM_UNIT_TYPE" val="l_h_f"/>
  <p:tag name="KSO_WM_UNIT_INDEX" val="1_1_1"/>
  <p:tag name="KSO_WM_UNIT_ID" val="diagram20219431_2*l_h_f*1_1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 name="KSO_WM_UNIT_VALUE" val="130"/>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1_1_1"/>
  <p:tag name="KSO_WM_UNIT_ID" val="diagram20219431_2*l_h_i*1_1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3"/>
  <p:tag name="KSO_WM_UNIT_ID" val="diagram20219431_2*l_h_i*2_1_3"/>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9"/>
  <p:tag name="KSO_WM_UNIT_FILL_FORE_SCHEMECOLOR_INDEX" val="5"/>
  <p:tag name="KSO_WM_UNIT_FILL_TYPE" val="1"/>
  <p:tag name="KSO_WM_UNIT_TEXT_FILL_FORE_SCHEMECOLOR_INDEX" val="13"/>
  <p:tag name="KSO_WM_UNIT_TEXT_FILL_TYPE" val="1"/>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4"/>
  <p:tag name="KSO_WM_UNIT_ID" val="diagram20219431_2*l_h_i*2_1_4"/>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5"/>
  <p:tag name="KSO_WM_UNIT_ID" val="diagram20219431_2*l_h_i*2_1_5"/>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6"/>
  <p:tag name="KSO_WM_UNIT_ID" val="diagram20219431_2*l_h_i*2_1_6"/>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7"/>
  <p:tag name="KSO_WM_UNIT_ID" val="diagram20219431_2*l_h_i*2_1_7"/>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8"/>
  <p:tag name="KSO_WM_UNIT_ID" val="diagram20219431_2*l_h_i*2_1_8"/>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SUBTYPE" val="d"/>
  <p:tag name="KSO_WM_UNIT_TYPE" val="l_h_i"/>
  <p:tag name="KSO_WM_UNIT_INDEX" val="2_1_2"/>
  <p:tag name="KSO_WM_UNIT_ID" val="diagram20219431_2*l_h_i*2_1_2"/>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9"/>
  <p:tag name="KSO_WM_UNIT_ID" val="diagram20219431_2*l_h_i*2_1_9"/>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0"/>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NOCLEAR" val="0"/>
  <p:tag name="KSO_WM_UNIT_HIGHLIGHT" val="0"/>
  <p:tag name="KSO_WM_UNIT_COMPATIBLE" val="0"/>
  <p:tag name="KSO_WM_UNIT_DIAGRAM_ISNUMVISUAL" val="0"/>
  <p:tag name="KSO_WM_UNIT_DIAGRAM_ISREFERUNIT" val="0"/>
  <p:tag name="KSO_WM_DIAGRAM_GROUP_CODE" val="l1l2-1"/>
  <p:tag name="KSO_WM_UNIT_TYPE" val="l_h_f"/>
  <p:tag name="KSO_WM_UNIT_INDEX" val="1_2_1"/>
  <p:tag name="KSO_WM_UNIT_ID" val="diagram20219431_2*l_h_f*1_2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 name="KSO_WM_UNIT_VALUE" val="13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1_2_1"/>
  <p:tag name="KSO_WM_UNIT_ID" val="diagram20219431_2*l_h_i*1_2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3"/>
  <p:tag name="KSO_WM_UNIT_ID" val="diagram20219431_2*l_h_i*2_1_3"/>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9"/>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4"/>
  <p:tag name="KSO_WM_UNIT_ID" val="diagram20219431_2*l_h_i*2_1_4"/>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5"/>
  <p:tag name="KSO_WM_UNIT_ID" val="diagram20219431_2*l_h_i*2_1_5"/>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6"/>
  <p:tag name="KSO_WM_UNIT_ID" val="diagram20219431_2*l_h_i*2_1_6"/>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7"/>
  <p:tag name="KSO_WM_UNIT_ID" val="diagram20219431_2*l_h_i*2_1_7"/>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8"/>
  <p:tag name="KSO_WM_UNIT_ID" val="diagram20219431_2*l_h_i*2_1_8"/>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SUBTYPE" val="d"/>
  <p:tag name="KSO_WM_UNIT_TYPE" val="l_h_i"/>
  <p:tag name="KSO_WM_UNIT_INDEX" val="2_1_2"/>
  <p:tag name="KSO_WM_UNIT_ID" val="diagram20219431_2*l_h_i*2_1_2"/>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9"/>
  <p:tag name="KSO_WM_UNIT_ID" val="diagram20219431_2*l_h_i*2_1_9"/>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0"/>
  <p:tag name="KSO_WM_UNIT_FILL_FORE_SCHEMECOLOR_INDEX" val="5"/>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NOCLEAR" val="0"/>
  <p:tag name="KSO_WM_UNIT_HIGHLIGHT" val="0"/>
  <p:tag name="KSO_WM_UNIT_COMPATIBLE" val="0"/>
  <p:tag name="KSO_WM_UNIT_DIAGRAM_ISNUMVISUAL" val="0"/>
  <p:tag name="KSO_WM_UNIT_DIAGRAM_ISREFERUNIT" val="0"/>
  <p:tag name="KSO_WM_DIAGRAM_GROUP_CODE" val="l1l2-1"/>
  <p:tag name="KSO_WM_UNIT_TYPE" val="l_h_f"/>
  <p:tag name="KSO_WM_UNIT_INDEX" val="1_3_1"/>
  <p:tag name="KSO_WM_UNIT_ID" val="diagram20219431_2*l_h_f*1_3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 name="KSO_WM_UNIT_VALUE" val="13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1_3_1"/>
  <p:tag name="KSO_WM_UNIT_ID" val="diagram20219431_2*l_h_i*1_3_1"/>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ASSEMBLE_CHIP_INDEX" val="16e0612379f445cfb8f17acd0184164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3"/>
  <p:tag name="KSO_WM_UNIT_ID" val="diagram20219431_2*l_h_i*2_1_3"/>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9"/>
  <p:tag name="KSO_WM_UNIT_FILL_FORE_SCHEMECOLOR_INDEX" val="5"/>
  <p:tag name="KSO_WM_UNIT_FILL_TYPE" val="1"/>
  <p:tag name="KSO_WM_UNIT_TEXT_FILL_FORE_SCHEMECOLOR_INDEX" val="13"/>
  <p:tag name="KSO_WM_UNIT_TEXT_FILL_TYPE" val="1"/>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4"/>
  <p:tag name="KSO_WM_UNIT_ID" val="diagram20219431_2*l_h_i*2_1_4"/>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5"/>
  <p:tag name="KSO_WM_UNIT_ID" val="diagram20219431_2*l_h_i*2_1_5"/>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6"/>
  <p:tag name="KSO_WM_UNIT_ID" val="diagram20219431_2*l_h_i*2_1_6"/>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7"/>
  <p:tag name="KSO_WM_UNIT_ID" val="diagram20219431_2*l_h_i*2_1_7"/>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8"/>
  <p:tag name="KSO_WM_UNIT_ID" val="diagram20219431_2*l_h_i*2_1_8"/>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0"/>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SUBTYPE" val="d"/>
  <p:tag name="KSO_WM_UNIT_TYPE" val="l_h_i"/>
  <p:tag name="KSO_WM_UNIT_INDEX" val="2_1_2"/>
  <p:tag name="KSO_WM_UNIT_ID" val="diagram20219431_2*l_h_i*2_1_2"/>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l2-1"/>
  <p:tag name="KSO_WM_UNIT_TYPE" val="l_h_i"/>
  <p:tag name="KSO_WM_UNIT_INDEX" val="2_1_9"/>
  <p:tag name="KSO_WM_UNIT_ID" val="diagram20219431_2*l_h_i*2_1_9"/>
  <p:tag name="KSO_WM_TEMPLATE_CATEGORY" val="diagram"/>
  <p:tag name="KSO_WM_TEMPLATE_INDEX" val="20219431"/>
  <p:tag name="KSO_WM_UNIT_LAYERLEVEL" val="1_1_1"/>
  <p:tag name="KSO_WM_TAG_VERSION" val="1.0"/>
  <p:tag name="KSO_WM_BEAUTIFY_FLAG" val="#wm#"/>
  <p:tag name="KSO_WM_CHIP_GROUPID" val="60bed2654737e0f4c1ebe88f"/>
  <p:tag name="KSO_WM_CHIP_XID" val="60bed2654737e0f4c1ebe890"/>
  <p:tag name="KSO_WM_UNIT_VALUE" val="10"/>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2*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PA" val="v3.0.0"/>
</p:tagLst>
</file>

<file path=ppt/tags/tag6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2*l_h_i*1_2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87_2*l_h_i*1_2_3"/>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6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87_2*l_h_i*1_3_3"/>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2*l_h_i*1_3_2"/>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7.xml><?xml version="1.0" encoding="utf-8"?>
<p:tagLst xmlns:p="http://schemas.openxmlformats.org/presentationml/2006/main">
  <p:tag name="PA" val="v3.0.0"/>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2"/>
  <p:tag name="KSO_WM_UNIT_ID" val="diagram160053_4*l_i*1_2"/>
  <p:tag name="KSO_WM_UNIT_CLEAR" val="1"/>
  <p:tag name="KSO_WM_UNIT_LAYERLEVEL" val="1_1"/>
  <p:tag name="KSO_WM_DIAGRAM_GROUP_CODE" val="l1-1"/>
  <p:tag name="KSO_WM_UNIT_LINE_FORE_SCHEMECOLOR_INDEX" val="14"/>
  <p:tag name="KSO_WM_UNIT_LINE_FILL_TYPE" val="2"/>
</p:tagLst>
</file>

<file path=ppt/tags/tag72.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4"/>
  <p:tag name="KSO_WM_UNIT_ID" val="diagram160053_4*l_i*1_4"/>
  <p:tag name="KSO_WM_UNIT_CLEAR" val="1"/>
  <p:tag name="KSO_WM_UNIT_LAYERLEVEL" val="1_1"/>
  <p:tag name="KSO_WM_DIAGRAM_GROUP_CODE" val="l1-1"/>
  <p:tag name="KSO_WM_UNIT_FILL_FORE_SCHEMECOLOR_INDEX" val="5"/>
  <p:tag name="KSO_WM_UNIT_FILL_TYPE" val="1"/>
</p:tagLst>
</file>

<file path=ppt/tags/tag73.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5"/>
  <p:tag name="KSO_WM_UNIT_ID" val="diagram160053_4*l_i*1_5"/>
  <p:tag name="KSO_WM_UNIT_CLEAR" val="1"/>
  <p:tag name="KSO_WM_UNIT_LAYERLEVEL" val="1_1"/>
  <p:tag name="KSO_WM_DIAGRAM_GROUP_CODE" val="l1-1"/>
  <p:tag name="KSO_WM_UNIT_FILL_FORE_SCHEMECOLOR_INDEX" val="6"/>
  <p:tag name="KSO_WM_UNIT_FILL_TYPE" val="1"/>
</p:tagLst>
</file>

<file path=ppt/tags/tag74.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6"/>
  <p:tag name="KSO_WM_UNIT_ID" val="diagram160053_4*l_i*1_6"/>
  <p:tag name="KSO_WM_UNIT_CLEAR" val="1"/>
  <p:tag name="KSO_WM_UNIT_LAYERLEVEL" val="1_1"/>
  <p:tag name="KSO_WM_DIAGRAM_GROUP_CODE" val="l1-1"/>
  <p:tag name="KSO_WM_UNIT_FILL_FORE_SCHEMECOLOR_INDEX" val="7"/>
  <p:tag name="KSO_WM_UNIT_FILL_TYPE" val="1"/>
</p:tagLst>
</file>

<file path=ppt/tags/tag75.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4*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76.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4*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77.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3_1"/>
  <p:tag name="KSO_WM_UNIT_ID" val="diagram160053_4*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78.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3"/>
  <p:tag name="KSO_WM_UNIT_ID" val="diagram160053_4*l_i*1_3"/>
  <p:tag name="KSO_WM_UNIT_CLEAR" val="1"/>
  <p:tag name="KSO_WM_UNIT_LAYERLEVEL" val="1_1"/>
  <p:tag name="KSO_WM_DIAGRAM_GROUP_CODE" val="l1-1"/>
  <p:tag name="KSO_WM_UNIT_LINE_FORE_SCHEMECOLOR_INDEX" val="14"/>
  <p:tag name="KSO_WM_UNIT_LINE_FILL_TYPE" val="2"/>
</p:tagLst>
</file>

<file path=ppt/tags/tag79.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80.xml><?xml version="1.0" encoding="utf-8"?>
<p:tagLst xmlns:p="http://schemas.openxmlformats.org/presentationml/2006/main">
  <p:tag name="PA" val="v3.0.0"/>
</p:tagLst>
</file>

<file path=ppt/tags/tag81.xml><?xml version="1.0" encoding="utf-8"?>
<p:tagLst xmlns:p="http://schemas.openxmlformats.org/presentationml/2006/main">
  <p:tag name="PA" val="v3.0.0"/>
</p:tagLst>
</file>

<file path=ppt/tags/tag82.xml><?xml version="1.0" encoding="utf-8"?>
<p:tagLst xmlns:p="http://schemas.openxmlformats.org/presentationml/2006/main">
  <p:tag name="PA" val="v3.0.0"/>
</p:tagLst>
</file>

<file path=ppt/tags/tag83.xml><?xml version="1.0" encoding="utf-8"?>
<p:tagLst xmlns:p="http://schemas.openxmlformats.org/presentationml/2006/main">
  <p:tag name="PA" val="v3.0.0"/>
</p:tagLst>
</file>

<file path=ppt/tags/tag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2*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2*l_h_i*1_2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87_2*l_h_i*1_2_3"/>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9.xml><?xml version="1.0" encoding="utf-8"?>
<p:tagLst xmlns:p="http://schemas.openxmlformats.org/presentationml/2006/main">
  <p:tag name="PA" val="v3.0.0"/>
</p:tagLst>
</file>

<file path=ppt/tags/tag9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87_2*l_h_i*1_3_3"/>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2*l_h_i*1_3_2"/>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96.xml><?xml version="1.0" encoding="utf-8"?>
<p:tagLst xmlns:p="http://schemas.openxmlformats.org/presentationml/2006/main">
  <p:tag name="MH" val="20160517153904"/>
  <p:tag name="MH_LIBRARY" val="GRAPHIC"/>
  <p:tag name="MH_TYPE" val="Text"/>
  <p:tag name="MH_ORDER" val="1"/>
</p:tagLst>
</file>

<file path=ppt/tags/tag97.xml><?xml version="1.0" encoding="utf-8"?>
<p:tagLst xmlns:p="http://schemas.openxmlformats.org/presentationml/2006/main">
  <p:tag name="MH" val="20160517153904"/>
  <p:tag name="MH_LIBRARY" val="GRAPHIC"/>
  <p:tag name="MH_TYPE" val="Text"/>
  <p:tag name="MH_ORDER" val="3"/>
</p:tagLst>
</file>

<file path=ppt/tags/tag98.xml><?xml version="1.0" encoding="utf-8"?>
<p:tagLst xmlns:p="http://schemas.openxmlformats.org/presentationml/2006/main">
  <p:tag name="MH" val="20160517153904"/>
  <p:tag name="MH_LIBRARY" val="GRAPHIC"/>
  <p:tag name="MH_TYPE" val="Text"/>
  <p:tag name="MH_ORDER" val="2"/>
</p:tagLst>
</file>

<file path=ppt/tags/tag99.xml><?xml version="1.0" encoding="utf-8"?>
<p:tagLst xmlns:p="http://schemas.openxmlformats.org/presentationml/2006/main">
  <p:tag name="MH" val="20160517153904"/>
  <p:tag name="MH_LIBRARY" val="GRAPHIC"/>
  <p:tag name="MH_TYPE" val="Text"/>
  <p:tag name="MH_ORDER" val="1"/>
</p:tagLst>
</file>

<file path=ppt/theme/theme1.xml><?xml version="1.0" encoding="utf-8"?>
<a:theme xmlns:a="http://schemas.openxmlformats.org/drawingml/2006/main" name="1_www.2ppt.com">
  <a:themeElements>
    <a:clrScheme name="自定义 3209">
      <a:dk1>
        <a:srgbClr val="C8A843"/>
      </a:dk1>
      <a:lt1>
        <a:srgbClr val="00BDC6"/>
      </a:lt1>
      <a:dk2>
        <a:srgbClr val="C276B8"/>
      </a:dk2>
      <a:lt2>
        <a:srgbClr val="8DC21F"/>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3651</Words>
  <Application>WPS 演示</Application>
  <PresentationFormat>自定义</PresentationFormat>
  <Paragraphs>332</Paragraphs>
  <Slides>30</Slides>
  <Notes>6</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30</vt:i4>
      </vt:variant>
    </vt:vector>
  </HeadingPairs>
  <TitlesOfParts>
    <vt:vector size="52" baseType="lpstr">
      <vt:lpstr>Arial</vt:lpstr>
      <vt:lpstr>宋体</vt:lpstr>
      <vt:lpstr>Wingdings</vt:lpstr>
      <vt:lpstr>Impact</vt:lpstr>
      <vt:lpstr>方正卡通简体</vt:lpstr>
      <vt:lpstr>微软雅黑</vt:lpstr>
      <vt:lpstr>方正静蕾简体</vt:lpstr>
      <vt:lpstr>Calibri</vt:lpstr>
      <vt:lpstr>Bradley Hand ITC</vt:lpstr>
      <vt:lpstr>Mongolian Baiti</vt:lpstr>
      <vt:lpstr>叶根友小京楷简体</vt:lpstr>
      <vt:lpstr>Arial Unicode MS</vt:lpstr>
      <vt:lpstr>Segoe UI</vt:lpstr>
      <vt:lpstr>Cooper Std Black</vt:lpstr>
      <vt:lpstr>方正尚酷简体</vt:lpstr>
      <vt:lpstr>Lato Light</vt:lpstr>
      <vt:lpstr>Directive Four</vt:lpstr>
      <vt:lpstr>Verdana</vt:lpstr>
      <vt:lpstr>方正中等线简体</vt:lpstr>
      <vt:lpstr>Calibri Light</vt:lpstr>
      <vt:lpstr>1_www.2ppt.com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www.2ppt.com-爱PPT提供资源下载</dc:title>
  <dc:creator>www.2ppt.com-爱PPT提供资源下载</dc:creator>
  <dc:description>www.2ppt.com-爱PPT提供资源下载</dc:description>
  <dc:subject>www.2ppt.com-爱PPT提供资源下载</dc:subject>
  <cp:lastModifiedBy>老学生一枚</cp:lastModifiedBy>
  <cp:revision>156</cp:revision>
  <dcterms:created xsi:type="dcterms:W3CDTF">2021-05-01T03:12:00Z</dcterms:created>
  <dcterms:modified xsi:type="dcterms:W3CDTF">2022-08-16T05:23:25Z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9B7FF2CBFABB4908B2CF2A62E9B18B1C</vt:lpwstr>
  </property>
  <property fmtid="{D5CDD505-2E9C-101B-9397-08002B2CF9AE}" pid="3" name="KSOProductBuildVer">
    <vt:lpwstr>2052-11.1.0.12302</vt:lpwstr>
  </property>
</Properties>
</file>